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15"/>
  </p:notesMasterIdLst>
  <p:handoutMasterIdLst>
    <p:handoutMasterId r:id="rId16"/>
  </p:handoutMasterIdLst>
  <p:sldIdLst>
    <p:sldId id="256" r:id="rId2"/>
    <p:sldId id="257" r:id="rId3"/>
    <p:sldId id="304" r:id="rId4"/>
    <p:sldId id="286" r:id="rId5"/>
    <p:sldId id="305" r:id="rId6"/>
    <p:sldId id="302" r:id="rId7"/>
    <p:sldId id="303" r:id="rId8"/>
    <p:sldId id="296" r:id="rId9"/>
    <p:sldId id="292" r:id="rId10"/>
    <p:sldId id="298" r:id="rId11"/>
    <p:sldId id="306" r:id="rId12"/>
    <p:sldId id="308" r:id="rId13"/>
    <p:sldId id="309" r:id="rId14"/>
  </p:sldIdLst>
  <p:sldSz cx="9144000" cy="6858000" type="screen4x3"/>
  <p:notesSz cx="6669088" cy="9872663"/>
  <p:defaultTextStyle>
    <a:defPPr>
      <a:defRPr lang="en-GB"/>
    </a:defPPr>
    <a:lvl1pPr algn="l" rtl="0" fontAlgn="base">
      <a:spcBef>
        <a:spcPct val="0"/>
      </a:spcBef>
      <a:spcAft>
        <a:spcPct val="0"/>
      </a:spcAft>
      <a:defRPr kern="1200">
        <a:solidFill>
          <a:schemeClr val="tx1"/>
        </a:solidFill>
        <a:latin typeface="Comic Sans MS" pitchFamily="66" charset="0"/>
        <a:ea typeface="+mn-ea"/>
        <a:cs typeface="+mn-cs"/>
      </a:defRPr>
    </a:lvl1pPr>
    <a:lvl2pPr marL="457200" algn="l" rtl="0" fontAlgn="base">
      <a:spcBef>
        <a:spcPct val="0"/>
      </a:spcBef>
      <a:spcAft>
        <a:spcPct val="0"/>
      </a:spcAft>
      <a:defRPr kern="1200">
        <a:solidFill>
          <a:schemeClr val="tx1"/>
        </a:solidFill>
        <a:latin typeface="Comic Sans MS" pitchFamily="66" charset="0"/>
        <a:ea typeface="+mn-ea"/>
        <a:cs typeface="+mn-cs"/>
      </a:defRPr>
    </a:lvl2pPr>
    <a:lvl3pPr marL="914400" algn="l" rtl="0" fontAlgn="base">
      <a:spcBef>
        <a:spcPct val="0"/>
      </a:spcBef>
      <a:spcAft>
        <a:spcPct val="0"/>
      </a:spcAft>
      <a:defRPr kern="1200">
        <a:solidFill>
          <a:schemeClr val="tx1"/>
        </a:solidFill>
        <a:latin typeface="Comic Sans MS" pitchFamily="66" charset="0"/>
        <a:ea typeface="+mn-ea"/>
        <a:cs typeface="+mn-cs"/>
      </a:defRPr>
    </a:lvl3pPr>
    <a:lvl4pPr marL="1371600" algn="l" rtl="0" fontAlgn="base">
      <a:spcBef>
        <a:spcPct val="0"/>
      </a:spcBef>
      <a:spcAft>
        <a:spcPct val="0"/>
      </a:spcAft>
      <a:defRPr kern="1200">
        <a:solidFill>
          <a:schemeClr val="tx1"/>
        </a:solidFill>
        <a:latin typeface="Comic Sans MS" pitchFamily="66" charset="0"/>
        <a:ea typeface="+mn-ea"/>
        <a:cs typeface="+mn-cs"/>
      </a:defRPr>
    </a:lvl4pPr>
    <a:lvl5pPr marL="1828800" algn="l" rtl="0" fontAlgn="base">
      <a:spcBef>
        <a:spcPct val="0"/>
      </a:spcBef>
      <a:spcAft>
        <a:spcPct val="0"/>
      </a:spcAft>
      <a:defRPr kern="1200">
        <a:solidFill>
          <a:schemeClr val="tx1"/>
        </a:solidFill>
        <a:latin typeface="Comic Sans MS" pitchFamily="66" charset="0"/>
        <a:ea typeface="+mn-ea"/>
        <a:cs typeface="+mn-cs"/>
      </a:defRPr>
    </a:lvl5pPr>
    <a:lvl6pPr marL="2286000" algn="l" defTabSz="914400" rtl="0" eaLnBrk="1" latinLnBrk="0" hangingPunct="1">
      <a:defRPr kern="1200">
        <a:solidFill>
          <a:schemeClr val="tx1"/>
        </a:solidFill>
        <a:latin typeface="Comic Sans MS" pitchFamily="66" charset="0"/>
        <a:ea typeface="+mn-ea"/>
        <a:cs typeface="+mn-cs"/>
      </a:defRPr>
    </a:lvl6pPr>
    <a:lvl7pPr marL="2743200" algn="l" defTabSz="914400" rtl="0" eaLnBrk="1" latinLnBrk="0" hangingPunct="1">
      <a:defRPr kern="1200">
        <a:solidFill>
          <a:schemeClr val="tx1"/>
        </a:solidFill>
        <a:latin typeface="Comic Sans MS" pitchFamily="66" charset="0"/>
        <a:ea typeface="+mn-ea"/>
        <a:cs typeface="+mn-cs"/>
      </a:defRPr>
    </a:lvl7pPr>
    <a:lvl8pPr marL="3200400" algn="l" defTabSz="914400" rtl="0" eaLnBrk="1" latinLnBrk="0" hangingPunct="1">
      <a:defRPr kern="1200">
        <a:solidFill>
          <a:schemeClr val="tx1"/>
        </a:solidFill>
        <a:latin typeface="Comic Sans MS" pitchFamily="66" charset="0"/>
        <a:ea typeface="+mn-ea"/>
        <a:cs typeface="+mn-cs"/>
      </a:defRPr>
    </a:lvl8pPr>
    <a:lvl9pPr marL="3657600" algn="l" defTabSz="914400" rtl="0" eaLnBrk="1" latinLnBrk="0" hangingPunct="1">
      <a:defRPr kern="1200">
        <a:solidFill>
          <a:schemeClr val="tx1"/>
        </a:solidFill>
        <a:latin typeface="Comic Sans MS" pitchFamily="6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30" autoAdjust="0"/>
    <p:restoredTop sz="86418" autoAdjust="0"/>
  </p:normalViewPr>
  <p:slideViewPr>
    <p:cSldViewPr>
      <p:cViewPr varScale="1">
        <p:scale>
          <a:sx n="77" d="100"/>
          <a:sy n="77" d="100"/>
        </p:scale>
        <p:origin x="1242" y="78"/>
      </p:cViewPr>
      <p:guideLst>
        <p:guide orient="horz" pos="2160"/>
        <p:guide pos="2880"/>
      </p:guideLst>
    </p:cSldViewPr>
  </p:slideViewPr>
  <p:outlineViewPr>
    <p:cViewPr>
      <p:scale>
        <a:sx n="33" d="100"/>
        <a:sy n="33" d="100"/>
      </p:scale>
      <p:origin x="0" y="-1332"/>
    </p:cViewPr>
  </p:outlin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90665" cy="494187"/>
          </a:xfrm>
          <a:prstGeom prst="rect">
            <a:avLst/>
          </a:prstGeom>
        </p:spPr>
        <p:txBody>
          <a:bodyPr vert="horz" lIns="90423" tIns="45211" rIns="90423" bIns="45211" rtlCol="0"/>
          <a:lstStyle>
            <a:lvl1pPr algn="l">
              <a:defRPr sz="1200"/>
            </a:lvl1pPr>
          </a:lstStyle>
          <a:p>
            <a:endParaRPr lang="en-GB"/>
          </a:p>
        </p:txBody>
      </p:sp>
      <p:sp>
        <p:nvSpPr>
          <p:cNvPr id="3" name="Date Placeholder 2"/>
          <p:cNvSpPr>
            <a:spLocks noGrp="1"/>
          </p:cNvSpPr>
          <p:nvPr>
            <p:ph type="dt" sz="quarter" idx="1"/>
          </p:nvPr>
        </p:nvSpPr>
        <p:spPr>
          <a:xfrm>
            <a:off x="3776867" y="0"/>
            <a:ext cx="2890665" cy="494187"/>
          </a:xfrm>
          <a:prstGeom prst="rect">
            <a:avLst/>
          </a:prstGeom>
        </p:spPr>
        <p:txBody>
          <a:bodyPr vert="horz" lIns="90423" tIns="45211" rIns="90423" bIns="45211" rtlCol="0"/>
          <a:lstStyle>
            <a:lvl1pPr algn="r">
              <a:defRPr sz="1200"/>
            </a:lvl1pPr>
          </a:lstStyle>
          <a:p>
            <a:fld id="{4AD936AE-040F-4A0E-9A53-E69AE7B6916B}" type="datetimeFigureOut">
              <a:rPr lang="en-GB" smtClean="0"/>
              <a:t>02/10/2026</a:t>
            </a:fld>
            <a:endParaRPr lang="en-GB"/>
          </a:p>
        </p:txBody>
      </p:sp>
      <p:sp>
        <p:nvSpPr>
          <p:cNvPr id="4" name="Footer Placeholder 3"/>
          <p:cNvSpPr>
            <a:spLocks noGrp="1"/>
          </p:cNvSpPr>
          <p:nvPr>
            <p:ph type="ftr" sz="quarter" idx="2"/>
          </p:nvPr>
        </p:nvSpPr>
        <p:spPr>
          <a:xfrm>
            <a:off x="0" y="9378479"/>
            <a:ext cx="2890665" cy="494187"/>
          </a:xfrm>
          <a:prstGeom prst="rect">
            <a:avLst/>
          </a:prstGeom>
        </p:spPr>
        <p:txBody>
          <a:bodyPr vert="horz" lIns="90423" tIns="45211" rIns="90423" bIns="45211" rtlCol="0" anchor="b"/>
          <a:lstStyle>
            <a:lvl1pPr algn="l">
              <a:defRPr sz="1200"/>
            </a:lvl1pPr>
          </a:lstStyle>
          <a:p>
            <a:endParaRPr lang="en-GB"/>
          </a:p>
        </p:txBody>
      </p:sp>
      <p:sp>
        <p:nvSpPr>
          <p:cNvPr id="5" name="Slide Number Placeholder 4"/>
          <p:cNvSpPr>
            <a:spLocks noGrp="1"/>
          </p:cNvSpPr>
          <p:nvPr>
            <p:ph type="sldNum" sz="quarter" idx="3"/>
          </p:nvPr>
        </p:nvSpPr>
        <p:spPr>
          <a:xfrm>
            <a:off x="3776867" y="9378479"/>
            <a:ext cx="2890665" cy="494187"/>
          </a:xfrm>
          <a:prstGeom prst="rect">
            <a:avLst/>
          </a:prstGeom>
        </p:spPr>
        <p:txBody>
          <a:bodyPr vert="horz" lIns="90423" tIns="45211" rIns="90423" bIns="45211" rtlCol="0" anchor="b"/>
          <a:lstStyle>
            <a:lvl1pPr algn="r">
              <a:defRPr sz="1200"/>
            </a:lvl1pPr>
          </a:lstStyle>
          <a:p>
            <a:fld id="{24785B42-F307-4319-90F1-0A7D3E563079}" type="slidenum">
              <a:rPr lang="en-GB" smtClean="0"/>
              <a:t>‹#›</a:t>
            </a:fld>
            <a:endParaRPr lang="en-GB"/>
          </a:p>
        </p:txBody>
      </p:sp>
    </p:spTree>
    <p:extLst>
      <p:ext uri="{BB962C8B-B14F-4D97-AF65-F5344CB8AC3E}">
        <p14:creationId xmlns:p14="http://schemas.microsoft.com/office/powerpoint/2010/main" val="10363222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2889938" cy="493633"/>
          </a:xfrm>
          <a:prstGeom prst="rect">
            <a:avLst/>
          </a:prstGeom>
        </p:spPr>
        <p:txBody>
          <a:bodyPr vert="horz" lIns="90423" tIns="45211" rIns="90423" bIns="45211" rtlCol="0"/>
          <a:lstStyle>
            <a:lvl1pPr algn="l">
              <a:defRPr sz="1200"/>
            </a:lvl1pPr>
          </a:lstStyle>
          <a:p>
            <a:pPr>
              <a:defRPr/>
            </a:pPr>
            <a:endParaRPr lang="en-GB"/>
          </a:p>
        </p:txBody>
      </p:sp>
      <p:sp>
        <p:nvSpPr>
          <p:cNvPr id="3" name="Date Placeholder 2"/>
          <p:cNvSpPr>
            <a:spLocks noGrp="1"/>
          </p:cNvSpPr>
          <p:nvPr>
            <p:ph type="dt" idx="1"/>
          </p:nvPr>
        </p:nvSpPr>
        <p:spPr>
          <a:xfrm>
            <a:off x="3777608" y="0"/>
            <a:ext cx="2889938" cy="493633"/>
          </a:xfrm>
          <a:prstGeom prst="rect">
            <a:avLst/>
          </a:prstGeom>
        </p:spPr>
        <p:txBody>
          <a:bodyPr vert="horz" lIns="90423" tIns="45211" rIns="90423" bIns="45211" rtlCol="0"/>
          <a:lstStyle>
            <a:lvl1pPr algn="r">
              <a:defRPr sz="1200"/>
            </a:lvl1pPr>
          </a:lstStyle>
          <a:p>
            <a:pPr>
              <a:defRPr/>
            </a:pPr>
            <a:fld id="{17982586-3E12-407D-82A7-7E2708DBF1FA}" type="datetimeFigureOut">
              <a:rPr lang="en-US"/>
              <a:pPr>
                <a:defRPr/>
              </a:pPr>
              <a:t>10/2/2026</a:t>
            </a:fld>
            <a:endParaRPr lang="en-GB"/>
          </a:p>
        </p:txBody>
      </p:sp>
      <p:sp>
        <p:nvSpPr>
          <p:cNvPr id="4" name="Slide Image Placeholder 3"/>
          <p:cNvSpPr>
            <a:spLocks noGrp="1" noRot="1" noChangeAspect="1"/>
          </p:cNvSpPr>
          <p:nvPr>
            <p:ph type="sldImg" idx="2"/>
          </p:nvPr>
        </p:nvSpPr>
        <p:spPr>
          <a:xfrm>
            <a:off x="868363" y="741363"/>
            <a:ext cx="4932362" cy="3700462"/>
          </a:xfrm>
          <a:prstGeom prst="rect">
            <a:avLst/>
          </a:prstGeom>
          <a:noFill/>
          <a:ln w="12700">
            <a:solidFill>
              <a:prstClr val="black"/>
            </a:solidFill>
          </a:ln>
        </p:spPr>
        <p:txBody>
          <a:bodyPr vert="horz" lIns="90423" tIns="45211" rIns="90423" bIns="45211" rtlCol="0" anchor="ctr"/>
          <a:lstStyle/>
          <a:p>
            <a:pPr lvl="0"/>
            <a:endParaRPr lang="en-GB" noProof="0"/>
          </a:p>
        </p:txBody>
      </p:sp>
      <p:sp>
        <p:nvSpPr>
          <p:cNvPr id="5" name="Notes Placeholder 4"/>
          <p:cNvSpPr>
            <a:spLocks noGrp="1"/>
          </p:cNvSpPr>
          <p:nvPr>
            <p:ph type="body" sz="quarter" idx="3"/>
          </p:nvPr>
        </p:nvSpPr>
        <p:spPr>
          <a:xfrm>
            <a:off x="666909" y="4689516"/>
            <a:ext cx="5335270" cy="4442698"/>
          </a:xfrm>
          <a:prstGeom prst="rect">
            <a:avLst/>
          </a:prstGeom>
        </p:spPr>
        <p:txBody>
          <a:bodyPr vert="horz" lIns="90423" tIns="45211" rIns="90423" bIns="4521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3" y="9377317"/>
            <a:ext cx="2889938" cy="493633"/>
          </a:xfrm>
          <a:prstGeom prst="rect">
            <a:avLst/>
          </a:prstGeom>
        </p:spPr>
        <p:txBody>
          <a:bodyPr vert="horz" lIns="90423" tIns="45211" rIns="90423" bIns="45211" rtlCol="0" anchor="b"/>
          <a:lstStyle>
            <a:lvl1pPr algn="l">
              <a:defRPr sz="1200"/>
            </a:lvl1pPr>
          </a:lstStyle>
          <a:p>
            <a:pPr>
              <a:defRPr/>
            </a:pPr>
            <a:endParaRPr lang="en-GB"/>
          </a:p>
        </p:txBody>
      </p:sp>
      <p:sp>
        <p:nvSpPr>
          <p:cNvPr id="7" name="Slide Number Placeholder 6"/>
          <p:cNvSpPr>
            <a:spLocks noGrp="1"/>
          </p:cNvSpPr>
          <p:nvPr>
            <p:ph type="sldNum" sz="quarter" idx="5"/>
          </p:nvPr>
        </p:nvSpPr>
        <p:spPr>
          <a:xfrm>
            <a:off x="3777608" y="9377317"/>
            <a:ext cx="2889938" cy="493633"/>
          </a:xfrm>
          <a:prstGeom prst="rect">
            <a:avLst/>
          </a:prstGeom>
        </p:spPr>
        <p:txBody>
          <a:bodyPr vert="horz" lIns="90423" tIns="45211" rIns="90423" bIns="45211" rtlCol="0" anchor="b"/>
          <a:lstStyle>
            <a:lvl1pPr algn="r">
              <a:defRPr sz="1200"/>
            </a:lvl1pPr>
          </a:lstStyle>
          <a:p>
            <a:pPr>
              <a:defRPr/>
            </a:pPr>
            <a:fld id="{B1049803-B1D3-4451-BD4A-03074C4CFC7B}" type="slidenum">
              <a:rPr lang="en-GB"/>
              <a:pPr>
                <a:defRPr/>
              </a:pPr>
              <a:t>‹#›</a:t>
            </a:fld>
            <a:endParaRPr lang="en-GB"/>
          </a:p>
        </p:txBody>
      </p:sp>
    </p:spTree>
    <p:extLst>
      <p:ext uri="{BB962C8B-B14F-4D97-AF65-F5344CB8AC3E}">
        <p14:creationId xmlns:p14="http://schemas.microsoft.com/office/powerpoint/2010/main" val="703652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Michele</a:t>
            </a:r>
          </a:p>
        </p:txBody>
      </p:sp>
      <p:sp>
        <p:nvSpPr>
          <p:cNvPr id="4" name="Slide Number Placeholder 3"/>
          <p:cNvSpPr>
            <a:spLocks noGrp="1"/>
          </p:cNvSpPr>
          <p:nvPr>
            <p:ph type="sldNum" sz="quarter" idx="10"/>
          </p:nvPr>
        </p:nvSpPr>
        <p:spPr/>
        <p:txBody>
          <a:bodyPr/>
          <a:lstStyle/>
          <a:p>
            <a:pPr>
              <a:defRPr/>
            </a:pPr>
            <a:fld id="{B1049803-B1D3-4451-BD4A-03074C4CFC7B}" type="slidenum">
              <a:rPr lang="en-GB" smtClean="0"/>
              <a:pPr>
                <a:defRPr/>
              </a:pPr>
              <a:t>1</a:t>
            </a:fld>
            <a:endParaRPr lang="en-GB"/>
          </a:p>
        </p:txBody>
      </p:sp>
    </p:spTree>
    <p:extLst>
      <p:ext uri="{BB962C8B-B14F-4D97-AF65-F5344CB8AC3E}">
        <p14:creationId xmlns:p14="http://schemas.microsoft.com/office/powerpoint/2010/main" val="35886637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dirty="0"/>
              <a:t>Michele Intro class teachers – if part-time / job-share explain the days and any particular responsibilities of each teacher.</a:t>
            </a:r>
          </a:p>
        </p:txBody>
      </p:sp>
      <p:sp>
        <p:nvSpPr>
          <p:cNvPr id="194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04D3377-E121-46E6-9DF9-C7B5A3BE453C}" type="slidenum">
              <a:rPr lang="en-GB" smtClean="0"/>
              <a:pPr/>
              <a:t>2</a:t>
            </a:fld>
            <a:endParaRPr lang="en-GB"/>
          </a:p>
        </p:txBody>
      </p:sp>
    </p:spTree>
    <p:extLst>
      <p:ext uri="{BB962C8B-B14F-4D97-AF65-F5344CB8AC3E}">
        <p14:creationId xmlns:p14="http://schemas.microsoft.com/office/powerpoint/2010/main" val="2761986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Claire</a:t>
            </a:r>
          </a:p>
        </p:txBody>
      </p:sp>
      <p:sp>
        <p:nvSpPr>
          <p:cNvPr id="4" name="Slide Number Placeholder 3"/>
          <p:cNvSpPr>
            <a:spLocks noGrp="1"/>
          </p:cNvSpPr>
          <p:nvPr>
            <p:ph type="sldNum" sz="quarter" idx="10"/>
          </p:nvPr>
        </p:nvSpPr>
        <p:spPr/>
        <p:txBody>
          <a:bodyPr/>
          <a:lstStyle/>
          <a:p>
            <a:pPr>
              <a:defRPr/>
            </a:pPr>
            <a:fld id="{B1049803-B1D3-4451-BD4A-03074C4CFC7B}" type="slidenum">
              <a:rPr lang="en-GB" smtClean="0"/>
              <a:pPr>
                <a:defRPr/>
              </a:pPr>
              <a:t>3</a:t>
            </a:fld>
            <a:endParaRPr lang="en-GB"/>
          </a:p>
        </p:txBody>
      </p:sp>
    </p:spTree>
    <p:extLst>
      <p:ext uri="{BB962C8B-B14F-4D97-AF65-F5344CB8AC3E}">
        <p14:creationId xmlns:p14="http://schemas.microsoft.com/office/powerpoint/2010/main" val="1113502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9F923DB8-9EFC-4117-997C-3B913A77D5C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D0A550A2-4963-445A-9194-E049F7D3563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5364" name="Slide Number Placeholder 3">
            <a:extLst>
              <a:ext uri="{FF2B5EF4-FFF2-40B4-BE49-F238E27FC236}">
                <a16:creationId xmlns:a16="http://schemas.microsoft.com/office/drawing/2014/main" id="{FC539583-0C4E-4756-9397-714878FC0E4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anose="030F0702030302020204" pitchFamily="66" charset="0"/>
              </a:defRPr>
            </a:lvl1pPr>
            <a:lvl2pPr marL="734290" indent="-281452">
              <a:defRPr>
                <a:solidFill>
                  <a:schemeClr val="tx1"/>
                </a:solidFill>
                <a:latin typeface="Comic Sans MS" panose="030F0702030302020204" pitchFamily="66" charset="0"/>
              </a:defRPr>
            </a:lvl2pPr>
            <a:lvl3pPr marL="1130524" indent="-224847">
              <a:defRPr>
                <a:solidFill>
                  <a:schemeClr val="tx1"/>
                </a:solidFill>
                <a:latin typeface="Comic Sans MS" panose="030F0702030302020204" pitchFamily="66" charset="0"/>
              </a:defRPr>
            </a:lvl3pPr>
            <a:lvl4pPr marL="1583362" indent="-224847">
              <a:defRPr>
                <a:solidFill>
                  <a:schemeClr val="tx1"/>
                </a:solidFill>
                <a:latin typeface="Comic Sans MS" panose="030F0702030302020204" pitchFamily="66" charset="0"/>
              </a:defRPr>
            </a:lvl4pPr>
            <a:lvl5pPr marL="2034627" indent="-224847">
              <a:defRPr>
                <a:solidFill>
                  <a:schemeClr val="tx1"/>
                </a:solidFill>
                <a:latin typeface="Comic Sans MS" panose="030F0702030302020204" pitchFamily="66" charset="0"/>
              </a:defRPr>
            </a:lvl5pPr>
            <a:lvl6pPr marL="2487465" indent="-224847" eaLnBrk="0" fontAlgn="base" hangingPunct="0">
              <a:spcBef>
                <a:spcPct val="0"/>
              </a:spcBef>
              <a:spcAft>
                <a:spcPct val="0"/>
              </a:spcAft>
              <a:defRPr>
                <a:solidFill>
                  <a:schemeClr val="tx1"/>
                </a:solidFill>
                <a:latin typeface="Comic Sans MS" panose="030F0702030302020204" pitchFamily="66" charset="0"/>
              </a:defRPr>
            </a:lvl6pPr>
            <a:lvl7pPr marL="2940303" indent="-224847" eaLnBrk="0" fontAlgn="base" hangingPunct="0">
              <a:spcBef>
                <a:spcPct val="0"/>
              </a:spcBef>
              <a:spcAft>
                <a:spcPct val="0"/>
              </a:spcAft>
              <a:defRPr>
                <a:solidFill>
                  <a:schemeClr val="tx1"/>
                </a:solidFill>
                <a:latin typeface="Comic Sans MS" panose="030F0702030302020204" pitchFamily="66" charset="0"/>
              </a:defRPr>
            </a:lvl7pPr>
            <a:lvl8pPr marL="3393141" indent="-224847" eaLnBrk="0" fontAlgn="base" hangingPunct="0">
              <a:spcBef>
                <a:spcPct val="0"/>
              </a:spcBef>
              <a:spcAft>
                <a:spcPct val="0"/>
              </a:spcAft>
              <a:defRPr>
                <a:solidFill>
                  <a:schemeClr val="tx1"/>
                </a:solidFill>
                <a:latin typeface="Comic Sans MS" panose="030F0702030302020204" pitchFamily="66" charset="0"/>
              </a:defRPr>
            </a:lvl8pPr>
            <a:lvl9pPr marL="3845979" indent="-224847" eaLnBrk="0" fontAlgn="base" hangingPunct="0">
              <a:spcBef>
                <a:spcPct val="0"/>
              </a:spcBef>
              <a:spcAft>
                <a:spcPct val="0"/>
              </a:spcAft>
              <a:defRPr>
                <a:solidFill>
                  <a:schemeClr val="tx1"/>
                </a:solidFill>
                <a:latin typeface="Comic Sans MS" panose="030F0702030302020204" pitchFamily="66" charset="0"/>
              </a:defRPr>
            </a:lvl9pPr>
          </a:lstStyle>
          <a:p>
            <a:fld id="{D3C96C6D-87FF-462B-98FB-15E11E5B9B60}" type="slidenum">
              <a:rPr lang="en-GB" altLang="en-US"/>
              <a:pPr/>
              <a:t>4</a:t>
            </a:fld>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9F923DB8-9EFC-4117-997C-3B913A77D5C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D0A550A2-4963-445A-9194-E049F7D3563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5364" name="Slide Number Placeholder 3">
            <a:extLst>
              <a:ext uri="{FF2B5EF4-FFF2-40B4-BE49-F238E27FC236}">
                <a16:creationId xmlns:a16="http://schemas.microsoft.com/office/drawing/2014/main" id="{FC539583-0C4E-4756-9397-714878FC0E4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anose="030F0702030302020204" pitchFamily="66" charset="0"/>
              </a:defRPr>
            </a:lvl1pPr>
            <a:lvl2pPr marL="734290" indent="-281452">
              <a:defRPr>
                <a:solidFill>
                  <a:schemeClr val="tx1"/>
                </a:solidFill>
                <a:latin typeface="Comic Sans MS" panose="030F0702030302020204" pitchFamily="66" charset="0"/>
              </a:defRPr>
            </a:lvl2pPr>
            <a:lvl3pPr marL="1130524" indent="-224847">
              <a:defRPr>
                <a:solidFill>
                  <a:schemeClr val="tx1"/>
                </a:solidFill>
                <a:latin typeface="Comic Sans MS" panose="030F0702030302020204" pitchFamily="66" charset="0"/>
              </a:defRPr>
            </a:lvl3pPr>
            <a:lvl4pPr marL="1583362" indent="-224847">
              <a:defRPr>
                <a:solidFill>
                  <a:schemeClr val="tx1"/>
                </a:solidFill>
                <a:latin typeface="Comic Sans MS" panose="030F0702030302020204" pitchFamily="66" charset="0"/>
              </a:defRPr>
            </a:lvl4pPr>
            <a:lvl5pPr marL="2034627" indent="-224847">
              <a:defRPr>
                <a:solidFill>
                  <a:schemeClr val="tx1"/>
                </a:solidFill>
                <a:latin typeface="Comic Sans MS" panose="030F0702030302020204" pitchFamily="66" charset="0"/>
              </a:defRPr>
            </a:lvl5pPr>
            <a:lvl6pPr marL="2487465" indent="-224847" eaLnBrk="0" fontAlgn="base" hangingPunct="0">
              <a:spcBef>
                <a:spcPct val="0"/>
              </a:spcBef>
              <a:spcAft>
                <a:spcPct val="0"/>
              </a:spcAft>
              <a:defRPr>
                <a:solidFill>
                  <a:schemeClr val="tx1"/>
                </a:solidFill>
                <a:latin typeface="Comic Sans MS" panose="030F0702030302020204" pitchFamily="66" charset="0"/>
              </a:defRPr>
            </a:lvl6pPr>
            <a:lvl7pPr marL="2940303" indent="-224847" eaLnBrk="0" fontAlgn="base" hangingPunct="0">
              <a:spcBef>
                <a:spcPct val="0"/>
              </a:spcBef>
              <a:spcAft>
                <a:spcPct val="0"/>
              </a:spcAft>
              <a:defRPr>
                <a:solidFill>
                  <a:schemeClr val="tx1"/>
                </a:solidFill>
                <a:latin typeface="Comic Sans MS" panose="030F0702030302020204" pitchFamily="66" charset="0"/>
              </a:defRPr>
            </a:lvl7pPr>
            <a:lvl8pPr marL="3393141" indent="-224847" eaLnBrk="0" fontAlgn="base" hangingPunct="0">
              <a:spcBef>
                <a:spcPct val="0"/>
              </a:spcBef>
              <a:spcAft>
                <a:spcPct val="0"/>
              </a:spcAft>
              <a:defRPr>
                <a:solidFill>
                  <a:schemeClr val="tx1"/>
                </a:solidFill>
                <a:latin typeface="Comic Sans MS" panose="030F0702030302020204" pitchFamily="66" charset="0"/>
              </a:defRPr>
            </a:lvl8pPr>
            <a:lvl9pPr marL="3845979" indent="-224847" eaLnBrk="0" fontAlgn="base" hangingPunct="0">
              <a:spcBef>
                <a:spcPct val="0"/>
              </a:spcBef>
              <a:spcAft>
                <a:spcPct val="0"/>
              </a:spcAft>
              <a:defRPr>
                <a:solidFill>
                  <a:schemeClr val="tx1"/>
                </a:solidFill>
                <a:latin typeface="Comic Sans MS" panose="030F0702030302020204" pitchFamily="66" charset="0"/>
              </a:defRPr>
            </a:lvl9pPr>
          </a:lstStyle>
          <a:p>
            <a:fld id="{D3C96C6D-87FF-462B-98FB-15E11E5B9B60}" type="slidenum">
              <a:rPr lang="en-GB" altLang="en-US"/>
              <a:pPr/>
              <a:t>5</a:t>
            </a:fld>
            <a:endParaRPr lang="en-GB" altLang="en-US"/>
          </a:p>
        </p:txBody>
      </p:sp>
    </p:spTree>
    <p:extLst>
      <p:ext uri="{BB962C8B-B14F-4D97-AF65-F5344CB8AC3E}">
        <p14:creationId xmlns:p14="http://schemas.microsoft.com/office/powerpoint/2010/main" val="34461893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Katie</a:t>
            </a:r>
          </a:p>
        </p:txBody>
      </p:sp>
      <p:sp>
        <p:nvSpPr>
          <p:cNvPr id="4" name="Slide Number Placeholder 3"/>
          <p:cNvSpPr>
            <a:spLocks noGrp="1"/>
          </p:cNvSpPr>
          <p:nvPr>
            <p:ph type="sldNum" sz="quarter" idx="10"/>
          </p:nvPr>
        </p:nvSpPr>
        <p:spPr/>
        <p:txBody>
          <a:bodyPr/>
          <a:lstStyle/>
          <a:p>
            <a:pPr>
              <a:defRPr/>
            </a:pPr>
            <a:fld id="{B1049803-B1D3-4451-BD4A-03074C4CFC7B}" type="slidenum">
              <a:rPr lang="en-GB" smtClean="0"/>
              <a:pPr>
                <a:defRPr/>
              </a:pPr>
              <a:t>6</a:t>
            </a:fld>
            <a:endParaRPr lang="en-GB"/>
          </a:p>
        </p:txBody>
      </p:sp>
    </p:spTree>
    <p:extLst>
      <p:ext uri="{BB962C8B-B14F-4D97-AF65-F5344CB8AC3E}">
        <p14:creationId xmlns:p14="http://schemas.microsoft.com/office/powerpoint/2010/main" val="20401934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Claire</a:t>
            </a:r>
          </a:p>
        </p:txBody>
      </p:sp>
      <p:sp>
        <p:nvSpPr>
          <p:cNvPr id="4" name="Slide Number Placeholder 3"/>
          <p:cNvSpPr>
            <a:spLocks noGrp="1"/>
          </p:cNvSpPr>
          <p:nvPr>
            <p:ph type="sldNum" sz="quarter" idx="10"/>
          </p:nvPr>
        </p:nvSpPr>
        <p:spPr/>
        <p:txBody>
          <a:bodyPr/>
          <a:lstStyle/>
          <a:p>
            <a:pPr>
              <a:defRPr/>
            </a:pPr>
            <a:fld id="{B1049803-B1D3-4451-BD4A-03074C4CFC7B}" type="slidenum">
              <a:rPr lang="en-GB" smtClean="0"/>
              <a:pPr>
                <a:defRPr/>
              </a:pPr>
              <a:t>7</a:t>
            </a:fld>
            <a:endParaRPr lang="en-GB"/>
          </a:p>
        </p:txBody>
      </p:sp>
    </p:spTree>
    <p:extLst>
      <p:ext uri="{BB962C8B-B14F-4D97-AF65-F5344CB8AC3E}">
        <p14:creationId xmlns:p14="http://schemas.microsoft.com/office/powerpoint/2010/main" val="723947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Katie</a:t>
            </a:r>
          </a:p>
        </p:txBody>
      </p:sp>
      <p:sp>
        <p:nvSpPr>
          <p:cNvPr id="4" name="Slide Number Placeholder 3"/>
          <p:cNvSpPr>
            <a:spLocks noGrp="1"/>
          </p:cNvSpPr>
          <p:nvPr>
            <p:ph type="sldNum" sz="quarter" idx="10"/>
          </p:nvPr>
        </p:nvSpPr>
        <p:spPr/>
        <p:txBody>
          <a:bodyPr/>
          <a:lstStyle/>
          <a:p>
            <a:pPr>
              <a:defRPr/>
            </a:pPr>
            <a:fld id="{B1049803-B1D3-4451-BD4A-03074C4CFC7B}" type="slidenum">
              <a:rPr lang="en-GB" smtClean="0"/>
              <a:pPr>
                <a:defRPr/>
              </a:pPr>
              <a:t>8</a:t>
            </a:fld>
            <a:endParaRPr lang="en-GB"/>
          </a:p>
        </p:txBody>
      </p:sp>
    </p:spTree>
    <p:extLst>
      <p:ext uri="{BB962C8B-B14F-4D97-AF65-F5344CB8AC3E}">
        <p14:creationId xmlns:p14="http://schemas.microsoft.com/office/powerpoint/2010/main" val="12448019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Katie</a:t>
            </a:r>
          </a:p>
        </p:txBody>
      </p:sp>
      <p:sp>
        <p:nvSpPr>
          <p:cNvPr id="4" name="Slide Number Placeholder 3"/>
          <p:cNvSpPr>
            <a:spLocks noGrp="1"/>
          </p:cNvSpPr>
          <p:nvPr>
            <p:ph type="sldNum" sz="quarter" idx="10"/>
          </p:nvPr>
        </p:nvSpPr>
        <p:spPr/>
        <p:txBody>
          <a:bodyPr/>
          <a:lstStyle/>
          <a:p>
            <a:pPr>
              <a:defRPr/>
            </a:pPr>
            <a:fld id="{B1049803-B1D3-4451-BD4A-03074C4CFC7B}" type="slidenum">
              <a:rPr lang="en-GB" smtClean="0"/>
              <a:pPr>
                <a:defRPr/>
              </a:pPr>
              <a:t>9</a:t>
            </a:fld>
            <a:endParaRPr lang="en-GB"/>
          </a:p>
        </p:txBody>
      </p:sp>
    </p:spTree>
    <p:extLst>
      <p:ext uri="{BB962C8B-B14F-4D97-AF65-F5344CB8AC3E}">
        <p14:creationId xmlns:p14="http://schemas.microsoft.com/office/powerpoint/2010/main" val="19850082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Katie</a:t>
            </a:r>
          </a:p>
        </p:txBody>
      </p:sp>
      <p:sp>
        <p:nvSpPr>
          <p:cNvPr id="4" name="Slide Number Placeholder 3"/>
          <p:cNvSpPr>
            <a:spLocks noGrp="1"/>
          </p:cNvSpPr>
          <p:nvPr>
            <p:ph type="sldNum" sz="quarter" idx="10"/>
          </p:nvPr>
        </p:nvSpPr>
        <p:spPr/>
        <p:txBody>
          <a:bodyPr/>
          <a:lstStyle/>
          <a:p>
            <a:pPr>
              <a:defRPr/>
            </a:pPr>
            <a:fld id="{B1049803-B1D3-4451-BD4A-03074C4CFC7B}" type="slidenum">
              <a:rPr lang="en-GB" smtClean="0"/>
              <a:pPr>
                <a:defRPr/>
              </a:pPr>
              <a:t>10</a:t>
            </a:fld>
            <a:endParaRPr lang="en-GB"/>
          </a:p>
        </p:txBody>
      </p:sp>
    </p:spTree>
    <p:extLst>
      <p:ext uri="{BB962C8B-B14F-4D97-AF65-F5344CB8AC3E}">
        <p14:creationId xmlns:p14="http://schemas.microsoft.com/office/powerpoint/2010/main" val="14802102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are</a:t>
            </a:r>
          </a:p>
        </p:txBody>
      </p:sp>
      <p:sp>
        <p:nvSpPr>
          <p:cNvPr id="4" name="Slide Number Placeholder 3"/>
          <p:cNvSpPr>
            <a:spLocks noGrp="1"/>
          </p:cNvSpPr>
          <p:nvPr>
            <p:ph type="sldNum" sz="quarter" idx="10"/>
          </p:nvPr>
        </p:nvSpPr>
        <p:spPr/>
        <p:txBody>
          <a:bodyPr/>
          <a:lstStyle/>
          <a:p>
            <a:pPr>
              <a:defRPr/>
            </a:pPr>
            <a:fld id="{B1049803-B1D3-4451-BD4A-03074C4CFC7B}" type="slidenum">
              <a:rPr lang="en-GB" smtClean="0"/>
              <a:pPr>
                <a:defRPr/>
              </a:pPr>
              <a:t>11</a:t>
            </a:fld>
            <a:endParaRPr lang="en-GB"/>
          </a:p>
        </p:txBody>
      </p:sp>
    </p:spTree>
    <p:extLst>
      <p:ext uri="{BB962C8B-B14F-4D97-AF65-F5344CB8AC3E}">
        <p14:creationId xmlns:p14="http://schemas.microsoft.com/office/powerpoint/2010/main" val="25272376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29"/>
          <p:cNvSpPr>
            <a:spLocks noGrp="1"/>
          </p:cNvSpPr>
          <p:nvPr>
            <p:ph type="dt" sz="half" idx="10"/>
          </p:nvPr>
        </p:nvSpPr>
        <p:spPr/>
        <p:txBody>
          <a:bodyPr/>
          <a:lstStyle>
            <a:lvl1pPr>
              <a:defRPr/>
            </a:lvl1pPr>
          </a:lstStyle>
          <a:p>
            <a:pPr>
              <a:defRPr/>
            </a:pPr>
            <a:endParaRPr lang="en-GB"/>
          </a:p>
        </p:txBody>
      </p:sp>
      <p:sp>
        <p:nvSpPr>
          <p:cNvPr id="5" name="Footer Placeholder 18"/>
          <p:cNvSpPr>
            <a:spLocks noGrp="1"/>
          </p:cNvSpPr>
          <p:nvPr>
            <p:ph type="ftr" sz="quarter" idx="11"/>
          </p:nvPr>
        </p:nvSpPr>
        <p:spPr/>
        <p:txBody>
          <a:bodyPr/>
          <a:lstStyle>
            <a:lvl1pPr>
              <a:defRPr/>
            </a:lvl1pPr>
          </a:lstStyle>
          <a:p>
            <a:pPr>
              <a:defRPr/>
            </a:pPr>
            <a:endParaRPr lang="en-GB"/>
          </a:p>
        </p:txBody>
      </p:sp>
      <p:sp>
        <p:nvSpPr>
          <p:cNvPr id="6" name="Slide Number Placeholder 26"/>
          <p:cNvSpPr>
            <a:spLocks noGrp="1"/>
          </p:cNvSpPr>
          <p:nvPr>
            <p:ph type="sldNum" sz="quarter" idx="12"/>
          </p:nvPr>
        </p:nvSpPr>
        <p:spPr/>
        <p:txBody>
          <a:bodyPr/>
          <a:lstStyle>
            <a:lvl1pPr>
              <a:defRPr/>
            </a:lvl1pPr>
          </a:lstStyle>
          <a:p>
            <a:pPr>
              <a:defRPr/>
            </a:pPr>
            <a:fld id="{CE6F4873-B836-43A8-8F87-17B30BE85E3D}" type="slidenum">
              <a:rPr lang="en-GB"/>
              <a:pPr>
                <a:defRPr/>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GB"/>
          </a:p>
        </p:txBody>
      </p:sp>
      <p:sp>
        <p:nvSpPr>
          <p:cNvPr id="5" name="Footer Placeholder 21"/>
          <p:cNvSpPr>
            <a:spLocks noGrp="1"/>
          </p:cNvSpPr>
          <p:nvPr>
            <p:ph type="ftr" sz="quarter" idx="11"/>
          </p:nvPr>
        </p:nvSpPr>
        <p:spPr/>
        <p:txBody>
          <a:bodyPr/>
          <a:lstStyle>
            <a:lvl1pPr>
              <a:defRPr/>
            </a:lvl1pPr>
          </a:lstStyle>
          <a:p>
            <a:pPr>
              <a:defRPr/>
            </a:pPr>
            <a:endParaRPr lang="en-GB"/>
          </a:p>
        </p:txBody>
      </p:sp>
      <p:sp>
        <p:nvSpPr>
          <p:cNvPr id="6" name="Slide Number Placeholder 17"/>
          <p:cNvSpPr>
            <a:spLocks noGrp="1"/>
          </p:cNvSpPr>
          <p:nvPr>
            <p:ph type="sldNum" sz="quarter" idx="12"/>
          </p:nvPr>
        </p:nvSpPr>
        <p:spPr/>
        <p:txBody>
          <a:bodyPr/>
          <a:lstStyle>
            <a:lvl1pPr>
              <a:defRPr/>
            </a:lvl1pPr>
          </a:lstStyle>
          <a:p>
            <a:pPr>
              <a:defRPr/>
            </a:pPr>
            <a:fld id="{35219CEF-8834-4D8A-AFC1-523E252AAF36}"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E461616D-C6DD-43F0-9FDD-6E1846ADD916}" type="slidenum">
              <a:rPr lang="en-GB"/>
              <a:pPr>
                <a:defRPr/>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endParaRPr lang="en-GB"/>
          </a:p>
        </p:txBody>
      </p:sp>
      <p:sp>
        <p:nvSpPr>
          <p:cNvPr id="6" name="Footer Placeholder 21"/>
          <p:cNvSpPr>
            <a:spLocks noGrp="1"/>
          </p:cNvSpPr>
          <p:nvPr>
            <p:ph type="ftr" sz="quarter" idx="11"/>
          </p:nvPr>
        </p:nvSpPr>
        <p:spPr/>
        <p:txBody>
          <a:bodyPr/>
          <a:lstStyle>
            <a:lvl1pPr>
              <a:defRPr/>
            </a:lvl1pPr>
          </a:lstStyle>
          <a:p>
            <a:pPr>
              <a:defRPr/>
            </a:pPr>
            <a:endParaRPr lang="en-GB"/>
          </a:p>
        </p:txBody>
      </p:sp>
      <p:sp>
        <p:nvSpPr>
          <p:cNvPr id="7" name="Slide Number Placeholder 17"/>
          <p:cNvSpPr>
            <a:spLocks noGrp="1"/>
          </p:cNvSpPr>
          <p:nvPr>
            <p:ph type="sldNum" sz="quarter" idx="12"/>
          </p:nvPr>
        </p:nvSpPr>
        <p:spPr/>
        <p:txBody>
          <a:bodyPr/>
          <a:lstStyle>
            <a:lvl1pPr>
              <a:defRPr/>
            </a:lvl1pPr>
          </a:lstStyle>
          <a:p>
            <a:pPr>
              <a:defRPr/>
            </a:pPr>
            <a:fld id="{3B44C1ED-8ED7-4E6B-B8B5-953462390916}"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endParaRPr lang="en-GB"/>
          </a:p>
        </p:txBody>
      </p:sp>
      <p:sp>
        <p:nvSpPr>
          <p:cNvPr id="8" name="Footer Placeholder 21"/>
          <p:cNvSpPr>
            <a:spLocks noGrp="1"/>
          </p:cNvSpPr>
          <p:nvPr>
            <p:ph type="ftr" sz="quarter" idx="11"/>
          </p:nvPr>
        </p:nvSpPr>
        <p:spPr/>
        <p:txBody>
          <a:bodyPr/>
          <a:lstStyle>
            <a:lvl1pPr>
              <a:defRPr/>
            </a:lvl1pPr>
          </a:lstStyle>
          <a:p>
            <a:pPr>
              <a:defRPr/>
            </a:pPr>
            <a:endParaRPr lang="en-GB"/>
          </a:p>
        </p:txBody>
      </p:sp>
      <p:sp>
        <p:nvSpPr>
          <p:cNvPr id="9" name="Slide Number Placeholder 17"/>
          <p:cNvSpPr>
            <a:spLocks noGrp="1"/>
          </p:cNvSpPr>
          <p:nvPr>
            <p:ph type="sldNum" sz="quarter" idx="12"/>
          </p:nvPr>
        </p:nvSpPr>
        <p:spPr/>
        <p:txBody>
          <a:bodyPr/>
          <a:lstStyle>
            <a:lvl1pPr>
              <a:defRPr/>
            </a:lvl1pPr>
          </a:lstStyle>
          <a:p>
            <a:pPr>
              <a:defRPr/>
            </a:pPr>
            <a:fld id="{7CC3AFDD-125A-4B3C-B1A1-EB77D9DBCB0A}"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endParaRPr lang="en-GB"/>
          </a:p>
        </p:txBody>
      </p:sp>
      <p:sp>
        <p:nvSpPr>
          <p:cNvPr id="4" name="Footer Placeholder 21"/>
          <p:cNvSpPr>
            <a:spLocks noGrp="1"/>
          </p:cNvSpPr>
          <p:nvPr>
            <p:ph type="ftr" sz="quarter" idx="11"/>
          </p:nvPr>
        </p:nvSpPr>
        <p:spPr/>
        <p:txBody>
          <a:bodyPr/>
          <a:lstStyle>
            <a:lvl1pPr>
              <a:defRPr/>
            </a:lvl1pPr>
          </a:lstStyle>
          <a:p>
            <a:pPr>
              <a:defRPr/>
            </a:pPr>
            <a:endParaRPr lang="en-GB"/>
          </a:p>
        </p:txBody>
      </p:sp>
      <p:sp>
        <p:nvSpPr>
          <p:cNvPr id="5" name="Slide Number Placeholder 17"/>
          <p:cNvSpPr>
            <a:spLocks noGrp="1"/>
          </p:cNvSpPr>
          <p:nvPr>
            <p:ph type="sldNum" sz="quarter" idx="12"/>
          </p:nvPr>
        </p:nvSpPr>
        <p:spPr/>
        <p:txBody>
          <a:bodyPr/>
          <a:lstStyle>
            <a:lvl1pPr>
              <a:defRPr/>
            </a:lvl1pPr>
          </a:lstStyle>
          <a:p>
            <a:pPr>
              <a:defRPr/>
            </a:pPr>
            <a:fld id="{987D295A-695A-4C3F-8F4C-23E15C2C0F42}"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GB"/>
          </a:p>
        </p:txBody>
      </p:sp>
      <p:sp>
        <p:nvSpPr>
          <p:cNvPr id="3" name="Footer Placeholder 21"/>
          <p:cNvSpPr>
            <a:spLocks noGrp="1"/>
          </p:cNvSpPr>
          <p:nvPr>
            <p:ph type="ftr" sz="quarter" idx="11"/>
          </p:nvPr>
        </p:nvSpPr>
        <p:spPr/>
        <p:txBody>
          <a:bodyPr/>
          <a:lstStyle>
            <a:lvl1pPr>
              <a:defRPr/>
            </a:lvl1pPr>
          </a:lstStyle>
          <a:p>
            <a:pPr>
              <a:defRPr/>
            </a:pPr>
            <a:endParaRPr lang="en-GB"/>
          </a:p>
        </p:txBody>
      </p:sp>
      <p:sp>
        <p:nvSpPr>
          <p:cNvPr id="4" name="Slide Number Placeholder 17"/>
          <p:cNvSpPr>
            <a:spLocks noGrp="1"/>
          </p:cNvSpPr>
          <p:nvPr>
            <p:ph type="sldNum" sz="quarter" idx="12"/>
          </p:nvPr>
        </p:nvSpPr>
        <p:spPr/>
        <p:txBody>
          <a:bodyPr/>
          <a:lstStyle>
            <a:lvl1pPr>
              <a:defRPr/>
            </a:lvl1pPr>
          </a:lstStyle>
          <a:p>
            <a:pPr>
              <a:defRPr/>
            </a:pPr>
            <a:fld id="{ECC6F78F-FD03-4A2E-9B9A-634A6B7A52AE}"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endParaRPr lang="en-GB"/>
          </a:p>
        </p:txBody>
      </p:sp>
      <p:sp>
        <p:nvSpPr>
          <p:cNvPr id="6" name="Footer Placeholder 21"/>
          <p:cNvSpPr>
            <a:spLocks noGrp="1"/>
          </p:cNvSpPr>
          <p:nvPr>
            <p:ph type="ftr" sz="quarter" idx="11"/>
          </p:nvPr>
        </p:nvSpPr>
        <p:spPr/>
        <p:txBody>
          <a:bodyPr/>
          <a:lstStyle>
            <a:lvl1pPr>
              <a:defRPr/>
            </a:lvl1pPr>
          </a:lstStyle>
          <a:p>
            <a:pPr>
              <a:defRPr/>
            </a:pPr>
            <a:endParaRPr lang="en-GB"/>
          </a:p>
        </p:txBody>
      </p:sp>
      <p:sp>
        <p:nvSpPr>
          <p:cNvPr id="7" name="Slide Number Placeholder 17"/>
          <p:cNvSpPr>
            <a:spLocks noGrp="1"/>
          </p:cNvSpPr>
          <p:nvPr>
            <p:ph type="sldNum" sz="quarter" idx="12"/>
          </p:nvPr>
        </p:nvSpPr>
        <p:spPr/>
        <p:txBody>
          <a:bodyPr/>
          <a:lstStyle>
            <a:lvl1pPr>
              <a:defRPr/>
            </a:lvl1pPr>
          </a:lstStyle>
          <a:p>
            <a:pPr>
              <a:defRPr/>
            </a:pPr>
            <a:fld id="{E679EB1C-31B2-4C31-B22D-ADE495D0A505}"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GB"/>
          </a:p>
        </p:txBody>
      </p:sp>
      <p:sp>
        <p:nvSpPr>
          <p:cNvPr id="10" name="Footer Placeholder 5"/>
          <p:cNvSpPr>
            <a:spLocks noGrp="1"/>
          </p:cNvSpPr>
          <p:nvPr>
            <p:ph type="ftr" sz="quarter" idx="11"/>
          </p:nvPr>
        </p:nvSpPr>
        <p:spPr/>
        <p:txBody>
          <a:bodyPr/>
          <a:lstStyle>
            <a:lvl1pPr>
              <a:defRPr/>
            </a:lvl1pPr>
          </a:lstStyle>
          <a:p>
            <a:pPr>
              <a:defRPr/>
            </a:pPr>
            <a:endParaRPr lang="en-GB"/>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0FE8E571-4863-4811-A442-8451A3D6B5E7}"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GB"/>
          </a:p>
        </p:txBody>
      </p:sp>
      <p:sp>
        <p:nvSpPr>
          <p:cNvPr id="5" name="Footer Placeholder 21"/>
          <p:cNvSpPr>
            <a:spLocks noGrp="1"/>
          </p:cNvSpPr>
          <p:nvPr>
            <p:ph type="ftr" sz="quarter" idx="11"/>
          </p:nvPr>
        </p:nvSpPr>
        <p:spPr/>
        <p:txBody>
          <a:bodyPr/>
          <a:lstStyle>
            <a:lvl1pPr>
              <a:defRPr/>
            </a:lvl1pPr>
          </a:lstStyle>
          <a:p>
            <a:pPr>
              <a:defRPr/>
            </a:pPr>
            <a:endParaRPr lang="en-GB"/>
          </a:p>
        </p:txBody>
      </p:sp>
      <p:sp>
        <p:nvSpPr>
          <p:cNvPr id="6" name="Slide Number Placeholder 17"/>
          <p:cNvSpPr>
            <a:spLocks noGrp="1"/>
          </p:cNvSpPr>
          <p:nvPr>
            <p:ph type="sldNum" sz="quarter" idx="12"/>
          </p:nvPr>
        </p:nvSpPr>
        <p:spPr/>
        <p:txBody>
          <a:bodyPr/>
          <a:lstStyle>
            <a:lvl1pPr>
              <a:defRPr/>
            </a:lvl1pPr>
          </a:lstStyle>
          <a:p>
            <a:pPr>
              <a:defRPr/>
            </a:pPr>
            <a:fld id="{4B081C16-C206-49A3-95C3-67BD2979DA10}"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GB"/>
          </a:p>
        </p:txBody>
      </p:sp>
      <p:sp>
        <p:nvSpPr>
          <p:cNvPr id="5" name="Footer Placeholder 21"/>
          <p:cNvSpPr>
            <a:spLocks noGrp="1"/>
          </p:cNvSpPr>
          <p:nvPr>
            <p:ph type="ftr" sz="quarter" idx="11"/>
          </p:nvPr>
        </p:nvSpPr>
        <p:spPr/>
        <p:txBody>
          <a:bodyPr/>
          <a:lstStyle>
            <a:lvl1pPr>
              <a:defRPr/>
            </a:lvl1pPr>
          </a:lstStyle>
          <a:p>
            <a:pPr>
              <a:defRPr/>
            </a:pPr>
            <a:endParaRPr lang="en-GB"/>
          </a:p>
        </p:txBody>
      </p:sp>
      <p:sp>
        <p:nvSpPr>
          <p:cNvPr id="6" name="Slide Number Placeholder 17"/>
          <p:cNvSpPr>
            <a:spLocks noGrp="1"/>
          </p:cNvSpPr>
          <p:nvPr>
            <p:ph type="sldNum" sz="quarter" idx="12"/>
          </p:nvPr>
        </p:nvSpPr>
        <p:spPr/>
        <p:txBody>
          <a:bodyPr/>
          <a:lstStyle>
            <a:lvl1pPr>
              <a:defRPr/>
            </a:lvl1pPr>
          </a:lstStyle>
          <a:p>
            <a:pPr>
              <a:defRPr/>
            </a:pPr>
            <a:fld id="{1E18906C-1F26-48CD-92F9-4F733AA42D07}"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9"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a:t>Click to edit Master title style</a:t>
            </a:r>
          </a:p>
        </p:txBody>
      </p:sp>
      <p:sp>
        <p:nvSpPr>
          <p:cNvPr id="30"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B0B0B865-E6F9-49B2-A8C8-8AFAA7B5EA96}" type="slidenum">
              <a:rPr lang="en-GB"/>
              <a:pPr>
                <a:defRPr/>
              </a:pPr>
              <a:t>‹#›</a:t>
            </a:fld>
            <a:endParaRPr lang="en-GB"/>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p>
          </p:txBody>
        </p:sp>
      </p:grpSp>
    </p:spTree>
  </p:cSld>
  <p:clrMap bg1="lt1" tx1="dk1" bg2="lt2" tx2="dk2" accent1="accent1" accent2="accent2" accent3="accent3" accent4="accent4" accent5="accent5" accent6="accent6" hlink="hlink" folHlink="folHlink"/>
  <p:sldLayoutIdLst>
    <p:sldLayoutId id="2147483750" r:id="rId1"/>
    <p:sldLayoutId id="2147483742" r:id="rId2"/>
    <p:sldLayoutId id="2147483751" r:id="rId3"/>
    <p:sldLayoutId id="2147483743" r:id="rId4"/>
    <p:sldLayoutId id="2147483744" r:id="rId5"/>
    <p:sldLayoutId id="2147483745" r:id="rId6"/>
    <p:sldLayoutId id="2147483746" r:id="rId7"/>
    <p:sldLayoutId id="2147483747" r:id="rId8"/>
    <p:sldLayoutId id="2147483752" r:id="rId9"/>
    <p:sldLayoutId id="2147483748" r:id="rId10"/>
    <p:sldLayoutId id="214748374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 descr="logo 001"/>
          <p:cNvPicPr>
            <a:picLocks noChangeAspect="1" noChangeArrowheads="1"/>
          </p:cNvPicPr>
          <p:nvPr/>
        </p:nvPicPr>
        <p:blipFill>
          <a:blip r:embed="rId3" cstate="print"/>
          <a:srcRect/>
          <a:stretch>
            <a:fillRect/>
          </a:stretch>
        </p:blipFill>
        <p:spPr bwMode="auto">
          <a:xfrm>
            <a:off x="3000375" y="1071563"/>
            <a:ext cx="3016250" cy="3071812"/>
          </a:xfrm>
          <a:prstGeom prst="rect">
            <a:avLst/>
          </a:prstGeom>
          <a:noFill/>
          <a:ln w="9525">
            <a:noFill/>
            <a:miter lim="800000"/>
            <a:headEnd/>
            <a:tailEnd/>
          </a:ln>
        </p:spPr>
      </p:pic>
      <p:sp>
        <p:nvSpPr>
          <p:cNvPr id="5123" name="TextBox 3"/>
          <p:cNvSpPr txBox="1">
            <a:spLocks noChangeArrowheads="1"/>
          </p:cNvSpPr>
          <p:nvPr/>
        </p:nvSpPr>
        <p:spPr bwMode="auto">
          <a:xfrm>
            <a:off x="857250" y="4643438"/>
            <a:ext cx="7429500" cy="1015663"/>
          </a:xfrm>
          <a:prstGeom prst="rect">
            <a:avLst/>
          </a:prstGeom>
          <a:noFill/>
          <a:ln w="9525">
            <a:noFill/>
            <a:miter lim="800000"/>
            <a:headEnd/>
            <a:tailEnd/>
          </a:ln>
        </p:spPr>
        <p:txBody>
          <a:bodyPr>
            <a:spAutoFit/>
          </a:bodyPr>
          <a:lstStyle/>
          <a:p>
            <a:pPr algn="ctr"/>
            <a:r>
              <a:rPr lang="en-GB" sz="6000" dirty="0">
                <a:latin typeface="Berlin Sans FB Demi" panose="020E0802020502020306" pitchFamily="34" charset="0"/>
              </a:rPr>
              <a:t>Welcome to Year 6</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709245668"/>
              </p:ext>
            </p:extLst>
          </p:nvPr>
        </p:nvGraphicFramePr>
        <p:xfrm>
          <a:off x="1115616" y="1332297"/>
          <a:ext cx="7072362" cy="1889760"/>
        </p:xfrm>
        <a:graphic>
          <a:graphicData uri="http://schemas.openxmlformats.org/drawingml/2006/table">
            <a:tbl>
              <a:tblPr firstRow="1" bandRow="1">
                <a:tableStyleId>{5C22544A-7EE6-4342-B048-85BDC9FD1C3A}</a:tableStyleId>
              </a:tblPr>
              <a:tblGrid>
                <a:gridCol w="3536181">
                  <a:extLst>
                    <a:ext uri="{9D8B030D-6E8A-4147-A177-3AD203B41FA5}">
                      <a16:colId xmlns:a16="http://schemas.microsoft.com/office/drawing/2014/main" val="20000"/>
                    </a:ext>
                  </a:extLst>
                </a:gridCol>
                <a:gridCol w="3536181">
                  <a:extLst>
                    <a:ext uri="{9D8B030D-6E8A-4147-A177-3AD203B41FA5}">
                      <a16:colId xmlns:a16="http://schemas.microsoft.com/office/drawing/2014/main" val="20001"/>
                    </a:ext>
                  </a:extLst>
                </a:gridCol>
              </a:tblGrid>
              <a:tr h="447011">
                <a:tc>
                  <a:txBody>
                    <a:bodyPr/>
                    <a:lstStyle/>
                    <a:p>
                      <a:pPr algn="ctr"/>
                      <a:r>
                        <a:rPr lang="en-GB" sz="2800" dirty="0">
                          <a:latin typeface="+mj-lt"/>
                        </a:rPr>
                        <a:t>Class</a:t>
                      </a:r>
                    </a:p>
                  </a:txBody>
                  <a:tcPr/>
                </a:tc>
                <a:tc>
                  <a:txBody>
                    <a:bodyPr/>
                    <a:lstStyle/>
                    <a:p>
                      <a:pPr algn="ctr"/>
                      <a:r>
                        <a:rPr lang="en-GB" sz="2800" dirty="0">
                          <a:latin typeface="+mj-lt"/>
                        </a:rPr>
                        <a:t>Teacher</a:t>
                      </a:r>
                    </a:p>
                  </a:txBody>
                  <a:tcPr/>
                </a:tc>
                <a:extLst>
                  <a:ext uri="{0D108BD9-81ED-4DB2-BD59-A6C34878D82A}">
                    <a16:rowId xmlns:a16="http://schemas.microsoft.com/office/drawing/2014/main" val="10000"/>
                  </a:ext>
                </a:extLst>
              </a:tr>
              <a:tr h="394421">
                <a:tc>
                  <a:txBody>
                    <a:bodyPr/>
                    <a:lstStyle/>
                    <a:p>
                      <a:pPr algn="ctr"/>
                      <a:r>
                        <a:rPr lang="en-GB" sz="2400">
                          <a:latin typeface="+mj-lt"/>
                        </a:rPr>
                        <a:t>6B</a:t>
                      </a:r>
                      <a:endParaRPr lang="en-GB" sz="2400" dirty="0">
                        <a:latin typeface="+mj-lt"/>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kern="1200" dirty="0">
                          <a:solidFill>
                            <a:schemeClr val="dk1"/>
                          </a:solidFill>
                          <a:latin typeface="+mj-lt"/>
                          <a:ea typeface="+mn-ea"/>
                          <a:cs typeface="+mn-cs"/>
                        </a:rPr>
                        <a:t>Mrs Bradley</a:t>
                      </a:r>
                    </a:p>
                  </a:txBody>
                  <a:tcPr/>
                </a:tc>
                <a:extLst>
                  <a:ext uri="{0D108BD9-81ED-4DB2-BD59-A6C34878D82A}">
                    <a16:rowId xmlns:a16="http://schemas.microsoft.com/office/drawing/2014/main" val="10001"/>
                  </a:ext>
                </a:extLst>
              </a:tr>
              <a:tr h="394421">
                <a:tc>
                  <a:txBody>
                    <a:bodyPr/>
                    <a:lstStyle/>
                    <a:p>
                      <a:pPr algn="ctr"/>
                      <a:r>
                        <a:rPr lang="en-GB" sz="2400" dirty="0">
                          <a:latin typeface="+mj-lt"/>
                        </a:rPr>
                        <a:t>6C</a:t>
                      </a:r>
                    </a:p>
                  </a:txBody>
                  <a:tcPr/>
                </a:tc>
                <a:tc>
                  <a:txBody>
                    <a:bodyPr/>
                    <a:lstStyle/>
                    <a:p>
                      <a:pPr algn="ctr"/>
                      <a:r>
                        <a:rPr lang="en-GB" sz="2400">
                          <a:latin typeface="+mj-lt"/>
                        </a:rPr>
                        <a:t>Mrs Cassidy</a:t>
                      </a:r>
                      <a:endParaRPr lang="en-GB" sz="2400" dirty="0">
                        <a:latin typeface="+mj-lt"/>
                      </a:endParaRPr>
                    </a:p>
                  </a:txBody>
                  <a:tcPr/>
                </a:tc>
                <a:extLst>
                  <a:ext uri="{0D108BD9-81ED-4DB2-BD59-A6C34878D82A}">
                    <a16:rowId xmlns:a16="http://schemas.microsoft.com/office/drawing/2014/main" val="10002"/>
                  </a:ext>
                </a:extLst>
              </a:tr>
              <a:tr h="394421">
                <a:tc>
                  <a:txBody>
                    <a:bodyPr/>
                    <a:lstStyle/>
                    <a:p>
                      <a:pPr algn="ctr"/>
                      <a:r>
                        <a:rPr lang="en-GB" sz="2400" dirty="0">
                          <a:latin typeface="+mj-lt"/>
                        </a:rPr>
                        <a:t>6H</a:t>
                      </a:r>
                    </a:p>
                  </a:txBody>
                  <a:tcPr/>
                </a:tc>
                <a:tc>
                  <a:txBody>
                    <a:bodyPr/>
                    <a:lstStyle/>
                    <a:p>
                      <a:pPr algn="ctr"/>
                      <a:r>
                        <a:rPr lang="en-GB" sz="2400" dirty="0">
                          <a:latin typeface="+mj-lt"/>
                        </a:rPr>
                        <a:t>Mrs Hutson</a:t>
                      </a:r>
                    </a:p>
                  </a:txBody>
                  <a:tcPr/>
                </a:tc>
                <a:extLst>
                  <a:ext uri="{0D108BD9-81ED-4DB2-BD59-A6C34878D82A}">
                    <a16:rowId xmlns:a16="http://schemas.microsoft.com/office/drawing/2014/main" val="10003"/>
                  </a:ext>
                </a:extLst>
              </a:tr>
            </a:tbl>
          </a:graphicData>
        </a:graphic>
      </p:graphicFrame>
      <p:sp>
        <p:nvSpPr>
          <p:cNvPr id="5" name="TextBox 4"/>
          <p:cNvSpPr txBox="1"/>
          <p:nvPr/>
        </p:nvSpPr>
        <p:spPr>
          <a:xfrm>
            <a:off x="683568" y="584661"/>
            <a:ext cx="3714750" cy="769441"/>
          </a:xfrm>
          <a:prstGeom prst="rect">
            <a:avLst/>
          </a:prstGeom>
          <a:noFill/>
        </p:spPr>
        <p:txBody>
          <a:bodyPr>
            <a:spAutoFit/>
          </a:bodyPr>
          <a:lstStyle/>
          <a:p>
            <a:pPr>
              <a:defRPr/>
            </a:pPr>
            <a:r>
              <a:rPr lang="en-GB" sz="4400" b="1" dirty="0">
                <a:solidFill>
                  <a:schemeClr val="accent1">
                    <a:lumMod val="75000"/>
                  </a:schemeClr>
                </a:solidFill>
                <a:latin typeface="Berlin Sans FB Demi" panose="020E0802020502020306" pitchFamily="34" charset="0"/>
              </a:rPr>
              <a:t>Staff</a:t>
            </a:r>
          </a:p>
        </p:txBody>
      </p:sp>
      <p:graphicFrame>
        <p:nvGraphicFramePr>
          <p:cNvPr id="6" name="Table 5"/>
          <p:cNvGraphicFramePr>
            <a:graphicFrameLocks noGrp="1"/>
          </p:cNvGraphicFramePr>
          <p:nvPr>
            <p:extLst>
              <p:ext uri="{D42A27DB-BD31-4B8C-83A1-F6EECF244321}">
                <p14:modId xmlns:p14="http://schemas.microsoft.com/office/powerpoint/2010/main" val="3500726219"/>
              </p:ext>
            </p:extLst>
          </p:nvPr>
        </p:nvGraphicFramePr>
        <p:xfrm>
          <a:off x="1115616" y="3356992"/>
          <a:ext cx="7128792" cy="2926080"/>
        </p:xfrm>
        <a:graphic>
          <a:graphicData uri="http://schemas.openxmlformats.org/drawingml/2006/table">
            <a:tbl>
              <a:tblPr firstRow="1" bandRow="1">
                <a:tableStyleId>{5C22544A-7EE6-4342-B048-85BDC9FD1C3A}</a:tableStyleId>
              </a:tblPr>
              <a:tblGrid>
                <a:gridCol w="7128792">
                  <a:extLst>
                    <a:ext uri="{9D8B030D-6E8A-4147-A177-3AD203B41FA5}">
                      <a16:colId xmlns:a16="http://schemas.microsoft.com/office/drawing/2014/main" val="20000"/>
                    </a:ext>
                  </a:extLst>
                </a:gridCol>
              </a:tblGrid>
              <a:tr h="551064">
                <a:tc>
                  <a:txBody>
                    <a:bodyPr/>
                    <a:lstStyle/>
                    <a:p>
                      <a:pPr algn="ctr"/>
                      <a:r>
                        <a:rPr kumimoji="0" lang="en-GB" sz="2800" b="1" kern="1200" dirty="0">
                          <a:solidFill>
                            <a:schemeClr val="lt1"/>
                          </a:solidFill>
                          <a:latin typeface="+mj-lt"/>
                          <a:ea typeface="+mn-ea"/>
                          <a:cs typeface="+mn-cs"/>
                        </a:rPr>
                        <a:t>Additional</a:t>
                      </a:r>
                      <a:r>
                        <a:rPr lang="en-GB" sz="3600" baseline="0" dirty="0">
                          <a:latin typeface="+mj-lt"/>
                        </a:rPr>
                        <a:t> </a:t>
                      </a:r>
                      <a:r>
                        <a:rPr kumimoji="0" lang="en-GB" sz="2800" b="1" kern="1200" dirty="0">
                          <a:solidFill>
                            <a:schemeClr val="lt1"/>
                          </a:solidFill>
                          <a:latin typeface="+mj-lt"/>
                          <a:ea typeface="+mn-ea"/>
                          <a:cs typeface="+mn-cs"/>
                        </a:rPr>
                        <a:t>Staff</a:t>
                      </a:r>
                    </a:p>
                  </a:txBody>
                  <a:tcPr/>
                </a:tc>
                <a:extLst>
                  <a:ext uri="{0D108BD9-81ED-4DB2-BD59-A6C34878D82A}">
                    <a16:rowId xmlns:a16="http://schemas.microsoft.com/office/drawing/2014/main" val="10000"/>
                  </a:ext>
                </a:extLst>
              </a:tr>
              <a:tr h="196921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kern="1200" baseline="0" dirty="0">
                          <a:solidFill>
                            <a:schemeClr val="dk1"/>
                          </a:solidFill>
                          <a:latin typeface="+mj-lt"/>
                          <a:ea typeface="+mn-ea"/>
                          <a:cs typeface="+mn-cs"/>
                        </a:rPr>
                        <a:t>Mrs Kelly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kern="1200" baseline="0" dirty="0">
                          <a:solidFill>
                            <a:schemeClr val="dk1"/>
                          </a:solidFill>
                          <a:latin typeface="+mj-lt"/>
                          <a:ea typeface="+mn-ea"/>
                          <a:cs typeface="+mn-cs"/>
                        </a:rPr>
                        <a:t>Mrs Williams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kern="1200" baseline="0" dirty="0">
                          <a:solidFill>
                            <a:schemeClr val="dk1"/>
                          </a:solidFill>
                          <a:latin typeface="+mj-lt"/>
                          <a:ea typeface="+mn-ea"/>
                          <a:cs typeface="+mn-cs"/>
                        </a:rPr>
                        <a:t>Mrs Langston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kern="1200" baseline="0" dirty="0">
                          <a:solidFill>
                            <a:schemeClr val="dk1"/>
                          </a:solidFill>
                          <a:latin typeface="+mj-lt"/>
                          <a:ea typeface="+mn-ea"/>
                          <a:cs typeface="+mn-cs"/>
                        </a:rPr>
                        <a:t>Mrs O’Neill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kern="1200" baseline="0" dirty="0">
                          <a:solidFill>
                            <a:schemeClr val="dk1"/>
                          </a:solidFill>
                          <a:latin typeface="+mj-lt"/>
                          <a:ea typeface="+mn-ea"/>
                          <a:cs typeface="+mn-cs"/>
                        </a:rPr>
                        <a:t>Mrs King</a:t>
                      </a:r>
                    </a:p>
                    <a:p>
                      <a:pPr marL="0" marR="0" indent="0" algn="ctr" defTabSz="914400" rtl="0" eaLnBrk="1" fontAlgn="auto" latinLnBrk="0" hangingPunct="1">
                        <a:lnSpc>
                          <a:spcPct val="100000"/>
                        </a:lnSpc>
                        <a:spcBef>
                          <a:spcPts val="0"/>
                        </a:spcBef>
                        <a:spcAft>
                          <a:spcPts val="0"/>
                        </a:spcAft>
                        <a:buClrTx/>
                        <a:buSzTx/>
                        <a:buFontTx/>
                        <a:buNone/>
                        <a:tabLst/>
                        <a:defRPr/>
                      </a:pPr>
                      <a:r>
                        <a:rPr kumimoji="0" lang="en-GB" sz="2400" kern="1200" baseline="0" dirty="0">
                          <a:solidFill>
                            <a:schemeClr val="dk1"/>
                          </a:solidFill>
                          <a:latin typeface="+mj-lt"/>
                          <a:ea typeface="+mn-ea"/>
                          <a:cs typeface="+mn-cs"/>
                        </a:rPr>
                        <a:t>Mr Newman</a:t>
                      </a:r>
                    </a:p>
                  </a:txBody>
                  <a:tcPr/>
                </a:tc>
                <a:extLst>
                  <a:ext uri="{0D108BD9-81ED-4DB2-BD59-A6C34878D82A}">
                    <a16:rowId xmlns:a16="http://schemas.microsoft.com/office/drawing/2014/main" val="10001"/>
                  </a:ext>
                </a:extLst>
              </a:tr>
            </a:tbl>
          </a:graphicData>
        </a:graphic>
      </p:graphicFrame>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idx="1"/>
          </p:nvPr>
        </p:nvSpPr>
        <p:spPr>
          <a:xfrm>
            <a:off x="323912" y="1268760"/>
            <a:ext cx="8820088" cy="5361458"/>
          </a:xfrm>
        </p:spPr>
        <p:txBody>
          <a:bodyPr/>
          <a:lstStyle/>
          <a:p>
            <a:pPr marL="0" indent="0" eaLnBrk="1" hangingPunct="1">
              <a:spcBef>
                <a:spcPts val="0"/>
              </a:spcBef>
              <a:spcAft>
                <a:spcPts val="600"/>
              </a:spcAft>
              <a:buNone/>
              <a:defRPr/>
            </a:pPr>
            <a:r>
              <a:rPr lang="en-GB" sz="2000" b="1" u="sng" dirty="0">
                <a:latin typeface="Century Gothic" panose="020B0502020202020204" pitchFamily="34" charset="0"/>
              </a:rPr>
              <a:t>RE</a:t>
            </a:r>
            <a:r>
              <a:rPr lang="en-GB" sz="2000" u="sng" dirty="0">
                <a:latin typeface="Century Gothic" panose="020B0502020202020204" pitchFamily="34" charset="0"/>
              </a:rPr>
              <a:t> </a:t>
            </a:r>
          </a:p>
          <a:p>
            <a:pPr eaLnBrk="1" hangingPunct="1">
              <a:spcBef>
                <a:spcPts val="0"/>
              </a:spcBef>
              <a:spcAft>
                <a:spcPts val="600"/>
              </a:spcAft>
              <a:defRPr/>
            </a:pPr>
            <a:r>
              <a:rPr lang="en-GB" sz="2000" dirty="0">
                <a:latin typeface="Century Gothic" panose="020B0502020202020204" pitchFamily="34" charset="0"/>
              </a:rPr>
              <a:t>Across the year, we will be teaching 6 RE topics. </a:t>
            </a:r>
          </a:p>
          <a:p>
            <a:pPr marL="0" indent="0" eaLnBrk="1" hangingPunct="1">
              <a:spcBef>
                <a:spcPts val="0"/>
              </a:spcBef>
              <a:spcAft>
                <a:spcPts val="600"/>
              </a:spcAft>
              <a:buNone/>
              <a:defRPr/>
            </a:pPr>
            <a:r>
              <a:rPr lang="en-GB" sz="2000" b="1" dirty="0">
                <a:latin typeface="Century Gothic" panose="020B0502020202020204" pitchFamily="34" charset="0"/>
              </a:rPr>
              <a:t>Creation and Covenant – </a:t>
            </a:r>
            <a:r>
              <a:rPr lang="en-GB" sz="2000" dirty="0">
                <a:latin typeface="Century Gothic" panose="020B0502020202020204" pitchFamily="34" charset="0"/>
              </a:rPr>
              <a:t>Old Testament creation story, linked with Science.</a:t>
            </a:r>
          </a:p>
          <a:p>
            <a:pPr marL="0" indent="0" eaLnBrk="1" hangingPunct="1">
              <a:spcBef>
                <a:spcPts val="0"/>
              </a:spcBef>
              <a:spcAft>
                <a:spcPts val="600"/>
              </a:spcAft>
              <a:buNone/>
              <a:defRPr/>
            </a:pPr>
            <a:r>
              <a:rPr lang="en-GB" sz="2000" b="1" dirty="0">
                <a:latin typeface="Century Gothic" panose="020B0502020202020204" pitchFamily="34" charset="0"/>
              </a:rPr>
              <a:t>Prophecy and Promise – </a:t>
            </a:r>
            <a:r>
              <a:rPr lang="en-GB" sz="2000" dirty="0">
                <a:latin typeface="Century Gothic" panose="020B0502020202020204" pitchFamily="34" charset="0"/>
              </a:rPr>
              <a:t>Prominent women in the O.T. linked with Mary.</a:t>
            </a:r>
          </a:p>
          <a:p>
            <a:pPr marL="0" indent="0" eaLnBrk="1" hangingPunct="1">
              <a:spcBef>
                <a:spcPts val="0"/>
              </a:spcBef>
              <a:spcAft>
                <a:spcPts val="600"/>
              </a:spcAft>
              <a:buNone/>
              <a:defRPr/>
            </a:pPr>
            <a:endParaRPr lang="en-GB" sz="2000" dirty="0">
              <a:latin typeface="Century Gothic" panose="020B0502020202020204" pitchFamily="34" charset="0"/>
            </a:endParaRPr>
          </a:p>
          <a:p>
            <a:pPr eaLnBrk="1" hangingPunct="1">
              <a:spcBef>
                <a:spcPts val="0"/>
              </a:spcBef>
              <a:spcAft>
                <a:spcPts val="600"/>
              </a:spcAft>
              <a:defRPr/>
            </a:pPr>
            <a:r>
              <a:rPr lang="en-GB" sz="2000" dirty="0">
                <a:latin typeface="Century Gothic" panose="020B0502020202020204" pitchFamily="34" charset="0"/>
              </a:rPr>
              <a:t>In addition to our R.E. curriculum, we pray together three times a day and take part in assemblies, masses and liturgies throughout the year. Pupils also regularly plan and lead acts of collective worship in their classes.</a:t>
            </a:r>
          </a:p>
          <a:p>
            <a:pPr eaLnBrk="1" hangingPunct="1">
              <a:spcBef>
                <a:spcPts val="0"/>
              </a:spcBef>
              <a:spcAft>
                <a:spcPts val="600"/>
              </a:spcAft>
              <a:defRPr/>
            </a:pPr>
            <a:r>
              <a:rPr lang="en-GB" sz="2000" dirty="0">
                <a:latin typeface="Century Gothic" panose="020B0502020202020204" pitchFamily="34" charset="0"/>
              </a:rPr>
              <a:t>We welcome you to watch our Class Collective Worships:</a:t>
            </a:r>
          </a:p>
          <a:p>
            <a:r>
              <a:rPr lang="en-US" sz="2000" dirty="0">
                <a:latin typeface="Century Gothic" panose="020B0502020202020204" pitchFamily="34" charset="0"/>
              </a:rPr>
              <a:t>6B –  13</a:t>
            </a:r>
            <a:r>
              <a:rPr lang="en-US" sz="2000" baseline="30000" dirty="0">
                <a:latin typeface="Century Gothic" panose="020B0502020202020204" pitchFamily="34" charset="0"/>
              </a:rPr>
              <a:t>th</a:t>
            </a:r>
            <a:r>
              <a:rPr lang="en-US" sz="2000" dirty="0">
                <a:latin typeface="Century Gothic" panose="020B0502020202020204" pitchFamily="34" charset="0"/>
              </a:rPr>
              <a:t> October </a:t>
            </a:r>
            <a:r>
              <a:rPr lang="en-GB" sz="2000" dirty="0">
                <a:latin typeface="Century Gothic" panose="020B0502020202020204" pitchFamily="34" charset="0"/>
              </a:rPr>
              <a:t>@ 9am </a:t>
            </a:r>
          </a:p>
          <a:p>
            <a:r>
              <a:rPr lang="en-GB" sz="2000" dirty="0">
                <a:latin typeface="Century Gothic" panose="020B0502020202020204" pitchFamily="34" charset="0"/>
              </a:rPr>
              <a:t>6H – 16</a:t>
            </a:r>
            <a:r>
              <a:rPr lang="en-GB" sz="2000" baseline="30000" dirty="0">
                <a:latin typeface="Century Gothic" panose="020B0502020202020204" pitchFamily="34" charset="0"/>
              </a:rPr>
              <a:t>th</a:t>
            </a:r>
            <a:r>
              <a:rPr lang="en-GB" sz="2000" dirty="0">
                <a:latin typeface="Century Gothic" panose="020B0502020202020204" pitchFamily="34" charset="0"/>
              </a:rPr>
              <a:t> November @ 9am </a:t>
            </a:r>
            <a:endParaRPr lang="en-US" sz="2000" dirty="0">
              <a:latin typeface="Century Gothic" panose="020B0502020202020204" pitchFamily="34" charset="0"/>
            </a:endParaRPr>
          </a:p>
          <a:p>
            <a:r>
              <a:rPr lang="en-GB" sz="2000" dirty="0">
                <a:latin typeface="Century Gothic" panose="020B0502020202020204" pitchFamily="34" charset="0"/>
              </a:rPr>
              <a:t>6C – 24th November @ 9am </a:t>
            </a:r>
          </a:p>
          <a:p>
            <a:endParaRPr lang="en-GB" sz="2000" dirty="0">
              <a:latin typeface="Century Gothic" panose="020B0502020202020204" pitchFamily="34" charset="0"/>
            </a:endParaRPr>
          </a:p>
          <a:p>
            <a:endParaRPr lang="en-GB" sz="2000" dirty="0">
              <a:latin typeface="Century Gothic" panose="020B0502020202020204" pitchFamily="34" charset="0"/>
            </a:endParaRPr>
          </a:p>
          <a:p>
            <a:endParaRPr lang="en-US" sz="2000" dirty="0">
              <a:latin typeface="Century Gothic" panose="020B0502020202020204" pitchFamily="34" charset="0"/>
            </a:endParaRPr>
          </a:p>
          <a:p>
            <a:pPr marL="393700" lvl="1" indent="0" eaLnBrk="1" hangingPunct="1">
              <a:spcBef>
                <a:spcPts val="0"/>
              </a:spcBef>
              <a:spcAft>
                <a:spcPts val="600"/>
              </a:spcAft>
              <a:buNone/>
              <a:defRPr/>
            </a:pPr>
            <a:endParaRPr lang="en-GB" sz="2000" dirty="0">
              <a:latin typeface="Century Gothic" panose="020B0502020202020204" pitchFamily="34" charset="0"/>
            </a:endParaRPr>
          </a:p>
          <a:p>
            <a:pPr lvl="1" eaLnBrk="1" hangingPunct="1">
              <a:spcBef>
                <a:spcPts val="0"/>
              </a:spcBef>
              <a:spcAft>
                <a:spcPts val="600"/>
              </a:spcAft>
              <a:defRPr/>
            </a:pPr>
            <a:r>
              <a:rPr lang="en-GB" sz="2000" dirty="0">
                <a:latin typeface="Century Gothic" panose="020B0502020202020204" pitchFamily="34" charset="0"/>
              </a:rPr>
              <a:t>6D –25</a:t>
            </a:r>
            <a:r>
              <a:rPr lang="en-GB" sz="2000" baseline="30000" dirty="0">
                <a:latin typeface="Century Gothic" panose="020B0502020202020204" pitchFamily="34" charset="0"/>
              </a:rPr>
              <a:t>th</a:t>
            </a:r>
            <a:r>
              <a:rPr lang="en-GB" sz="2000" dirty="0">
                <a:latin typeface="Century Gothic" panose="020B0502020202020204" pitchFamily="34" charset="0"/>
              </a:rPr>
              <a:t> November @ 9am</a:t>
            </a:r>
          </a:p>
          <a:p>
            <a:pPr marL="0" indent="0" eaLnBrk="1" hangingPunct="1">
              <a:lnSpc>
                <a:spcPct val="90000"/>
              </a:lnSpc>
              <a:buNone/>
              <a:defRPr/>
            </a:pPr>
            <a:endParaRPr lang="en-GB" altLang="en-US" sz="2800" dirty="0">
              <a:latin typeface="+mj-lt"/>
            </a:endParaRPr>
          </a:p>
          <a:p>
            <a:pPr eaLnBrk="1" hangingPunct="1">
              <a:lnSpc>
                <a:spcPct val="90000"/>
              </a:lnSpc>
              <a:defRPr/>
            </a:pPr>
            <a:endParaRPr lang="en-GB" altLang="en-US" sz="2800" dirty="0"/>
          </a:p>
          <a:p>
            <a:pPr eaLnBrk="1" hangingPunct="1">
              <a:lnSpc>
                <a:spcPct val="90000"/>
              </a:lnSpc>
              <a:defRPr/>
            </a:pPr>
            <a:endParaRPr lang="en-GB" altLang="en-US" sz="2800" dirty="0"/>
          </a:p>
        </p:txBody>
      </p:sp>
      <p:sp>
        <p:nvSpPr>
          <p:cNvPr id="5" name="TextBox 4"/>
          <p:cNvSpPr txBox="1"/>
          <p:nvPr/>
        </p:nvSpPr>
        <p:spPr>
          <a:xfrm>
            <a:off x="440057" y="404664"/>
            <a:ext cx="3714750" cy="769938"/>
          </a:xfrm>
          <a:prstGeom prst="rect">
            <a:avLst/>
          </a:prstGeom>
          <a:noFill/>
        </p:spPr>
        <p:txBody>
          <a:bodyPr>
            <a:spAutoFit/>
          </a:bodyPr>
          <a:lstStyle/>
          <a:p>
            <a:pPr eaLnBrk="1" hangingPunct="1">
              <a:defRPr/>
            </a:pPr>
            <a:r>
              <a:rPr lang="en-GB" sz="4400" b="1" dirty="0">
                <a:solidFill>
                  <a:schemeClr val="accent1">
                    <a:lumMod val="75000"/>
                  </a:schemeClr>
                </a:solidFill>
                <a:latin typeface="Berlin Sans FB Demi" panose="020E0802020502020306" pitchFamily="34" charset="0"/>
              </a:rPr>
              <a:t>Curriculum</a:t>
            </a:r>
          </a:p>
        </p:txBody>
      </p:sp>
      <p:pic>
        <p:nvPicPr>
          <p:cNvPr id="1026" name="Picture 2" descr="http://cliparts.co/cliparts/8cz/ngX/8czngXAMi.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83628" y="5427512"/>
            <a:ext cx="1625143" cy="1296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945133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a:extLst>
              <a:ext uri="{FF2B5EF4-FFF2-40B4-BE49-F238E27FC236}">
                <a16:creationId xmlns:a16="http://schemas.microsoft.com/office/drawing/2014/main" id="{8035309A-78CB-495E-9555-695E91E2ACA7}"/>
              </a:ext>
            </a:extLst>
          </p:cNvPr>
          <p:cNvSpPr>
            <a:spLocks noGrp="1"/>
          </p:cNvSpPr>
          <p:nvPr>
            <p:ph idx="1"/>
          </p:nvPr>
        </p:nvSpPr>
        <p:spPr>
          <a:xfrm>
            <a:off x="251619" y="1196752"/>
            <a:ext cx="8640762" cy="5395912"/>
          </a:xfrm>
        </p:spPr>
        <p:txBody>
          <a:bodyPr/>
          <a:lstStyle/>
          <a:p>
            <a:pPr eaLnBrk="1" hangingPunct="1"/>
            <a:r>
              <a:rPr lang="en-GB" altLang="en-US" sz="1800" b="1" dirty="0">
                <a:latin typeface="Century Gothic" panose="020B0502020202020204" pitchFamily="34" charset="0"/>
              </a:rPr>
              <a:t>English</a:t>
            </a:r>
            <a:r>
              <a:rPr lang="en-GB" altLang="en-US" sz="1800" dirty="0">
                <a:latin typeface="Century Gothic" panose="020B0502020202020204" pitchFamily="34" charset="0"/>
              </a:rPr>
              <a:t> – Writing and grammar is taught through a range of genres such as: non-fiction, narrative and poetry. </a:t>
            </a:r>
          </a:p>
          <a:p>
            <a:pPr eaLnBrk="1" hangingPunct="1"/>
            <a:endParaRPr lang="en-GB" altLang="en-US" sz="1800" dirty="0">
              <a:latin typeface="Century Gothic" panose="020B0502020202020204" pitchFamily="34" charset="0"/>
            </a:endParaRPr>
          </a:p>
          <a:p>
            <a:pPr eaLnBrk="1" hangingPunct="1"/>
            <a:endParaRPr lang="en-GB" altLang="en-US" sz="1800" dirty="0">
              <a:latin typeface="Century Gothic" panose="020B0502020202020204" pitchFamily="34" charset="0"/>
            </a:endParaRPr>
          </a:p>
          <a:p>
            <a:pPr eaLnBrk="1" hangingPunct="1"/>
            <a:endParaRPr lang="en-GB" altLang="en-US" sz="1800" b="1" dirty="0">
              <a:latin typeface="Century Gothic" panose="020B0502020202020204" pitchFamily="34" charset="0"/>
            </a:endParaRPr>
          </a:p>
          <a:p>
            <a:pPr eaLnBrk="1" hangingPunct="1"/>
            <a:endParaRPr lang="en-GB" altLang="en-US" sz="1800" b="1" dirty="0">
              <a:latin typeface="Century Gothic" panose="020B0502020202020204" pitchFamily="34" charset="0"/>
            </a:endParaRPr>
          </a:p>
          <a:p>
            <a:pPr eaLnBrk="1" hangingPunct="1"/>
            <a:endParaRPr lang="en-GB" altLang="en-US" sz="1800" b="1" dirty="0">
              <a:latin typeface="Century Gothic" panose="020B0502020202020204" pitchFamily="34" charset="0"/>
            </a:endParaRPr>
          </a:p>
          <a:p>
            <a:pPr eaLnBrk="1" hangingPunct="1"/>
            <a:endParaRPr lang="en-GB" altLang="en-US" sz="1800" dirty="0">
              <a:latin typeface="Century Gothic" panose="020B0502020202020204" pitchFamily="34" charset="0"/>
            </a:endParaRPr>
          </a:p>
          <a:p>
            <a:pPr eaLnBrk="1" hangingPunct="1"/>
            <a:r>
              <a:rPr lang="en-GB" altLang="en-US" sz="1800" dirty="0">
                <a:latin typeface="Century Gothic" panose="020B0502020202020204" pitchFamily="34" charset="0"/>
              </a:rPr>
              <a:t>Reading Practice sessions will take place once a week in class.</a:t>
            </a:r>
          </a:p>
          <a:p>
            <a:pPr eaLnBrk="1" hangingPunct="1"/>
            <a:r>
              <a:rPr lang="en-GB" altLang="en-US" sz="1800" dirty="0">
                <a:latin typeface="Century Gothic" panose="020B0502020202020204" pitchFamily="34" charset="0"/>
              </a:rPr>
              <a:t>The key skills in reading are: ‘To read words accurately’ and ‘To understand texts.’</a:t>
            </a:r>
          </a:p>
          <a:p>
            <a:pPr eaLnBrk="1" hangingPunct="1"/>
            <a:r>
              <a:rPr lang="en-GB" altLang="en-US" sz="1800" dirty="0">
                <a:latin typeface="Century Gothic" panose="020B0502020202020204" pitchFamily="34" charset="0"/>
              </a:rPr>
              <a:t>We expect Year 6 children to read daily in school and at home, including reading aloud to an adult. </a:t>
            </a:r>
          </a:p>
          <a:p>
            <a:pPr eaLnBrk="1" hangingPunct="1"/>
            <a:r>
              <a:rPr lang="en-GB" altLang="en-US" sz="1800" dirty="0">
                <a:latin typeface="Century Gothic" panose="020B0502020202020204" pitchFamily="34" charset="0"/>
              </a:rPr>
              <a:t>Reading comprehension homework will be set fortnightly.</a:t>
            </a:r>
          </a:p>
        </p:txBody>
      </p:sp>
      <p:sp>
        <p:nvSpPr>
          <p:cNvPr id="5" name="TextBox 4">
            <a:extLst>
              <a:ext uri="{FF2B5EF4-FFF2-40B4-BE49-F238E27FC236}">
                <a16:creationId xmlns:a16="http://schemas.microsoft.com/office/drawing/2014/main" id="{B2C067E2-1948-4169-A2A3-C23D1231BAED}"/>
              </a:ext>
            </a:extLst>
          </p:cNvPr>
          <p:cNvSpPr txBox="1"/>
          <p:nvPr/>
        </p:nvSpPr>
        <p:spPr>
          <a:xfrm>
            <a:off x="257638" y="289642"/>
            <a:ext cx="3714750" cy="769938"/>
          </a:xfrm>
          <a:prstGeom prst="rect">
            <a:avLst/>
          </a:prstGeom>
          <a:noFill/>
        </p:spPr>
        <p:txBody>
          <a:bodyPr>
            <a:spAutoFit/>
          </a:bodyPr>
          <a:lstStyle/>
          <a:p>
            <a:pPr eaLnBrk="1" hangingPunct="1">
              <a:defRPr/>
            </a:pPr>
            <a:r>
              <a:rPr lang="en-GB" sz="4400" b="1" dirty="0">
                <a:solidFill>
                  <a:schemeClr val="accent1">
                    <a:lumMod val="75000"/>
                  </a:schemeClr>
                </a:solidFill>
                <a:latin typeface="Century Gothic" panose="020B0502020202020204" pitchFamily="34" charset="0"/>
              </a:rPr>
              <a:t>Curriculum</a:t>
            </a:r>
          </a:p>
        </p:txBody>
      </p:sp>
      <p:pic>
        <p:nvPicPr>
          <p:cNvPr id="2" name="Picture 1">
            <a:extLst>
              <a:ext uri="{FF2B5EF4-FFF2-40B4-BE49-F238E27FC236}">
                <a16:creationId xmlns:a16="http://schemas.microsoft.com/office/drawing/2014/main" id="{A81303E6-FF03-4380-A6A4-D5FB2822B59D}"/>
              </a:ext>
            </a:extLst>
          </p:cNvPr>
          <p:cNvPicPr>
            <a:picLocks noChangeAspect="1"/>
          </p:cNvPicPr>
          <p:nvPr/>
        </p:nvPicPr>
        <p:blipFill>
          <a:blip r:embed="rId3"/>
          <a:stretch>
            <a:fillRect/>
          </a:stretch>
        </p:blipFill>
        <p:spPr>
          <a:xfrm>
            <a:off x="899592" y="1988840"/>
            <a:ext cx="7011008" cy="1627773"/>
          </a:xfrm>
          <a:prstGeom prst="rect">
            <a:avLst/>
          </a:prstGeom>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a:extLst>
              <a:ext uri="{FF2B5EF4-FFF2-40B4-BE49-F238E27FC236}">
                <a16:creationId xmlns:a16="http://schemas.microsoft.com/office/drawing/2014/main" id="{8035309A-78CB-495E-9555-695E91E2ACA7}"/>
              </a:ext>
            </a:extLst>
          </p:cNvPr>
          <p:cNvSpPr>
            <a:spLocks noGrp="1"/>
          </p:cNvSpPr>
          <p:nvPr>
            <p:ph idx="1"/>
          </p:nvPr>
        </p:nvSpPr>
        <p:spPr>
          <a:xfrm>
            <a:off x="251619" y="1314512"/>
            <a:ext cx="8640762" cy="5395912"/>
          </a:xfrm>
        </p:spPr>
        <p:txBody>
          <a:bodyPr/>
          <a:lstStyle/>
          <a:p>
            <a:pPr eaLnBrk="1" hangingPunct="1"/>
            <a:r>
              <a:rPr lang="en-GB" altLang="en-US" sz="1800" b="1" dirty="0">
                <a:latin typeface="Century Gothic" panose="020B0502020202020204" pitchFamily="34" charset="0"/>
              </a:rPr>
              <a:t>Maths</a:t>
            </a:r>
            <a:r>
              <a:rPr lang="en-GB" altLang="en-US" sz="1800" dirty="0">
                <a:latin typeface="Century Gothic" panose="020B0502020202020204" pitchFamily="34" charset="0"/>
              </a:rPr>
              <a:t> – We follow the ‘White Rose’ scheme of learning; teaching the following skills:</a:t>
            </a:r>
          </a:p>
          <a:p>
            <a:pPr eaLnBrk="1" hangingPunct="1"/>
            <a:endParaRPr lang="en-GB" altLang="en-US" sz="1800" dirty="0">
              <a:latin typeface="Century Gothic" panose="020B0502020202020204" pitchFamily="34" charset="0"/>
            </a:endParaRPr>
          </a:p>
          <a:p>
            <a:pPr eaLnBrk="1" hangingPunct="1"/>
            <a:endParaRPr lang="en-GB" altLang="en-US" sz="1800" dirty="0">
              <a:latin typeface="Century Gothic" panose="020B0502020202020204" pitchFamily="34" charset="0"/>
            </a:endParaRPr>
          </a:p>
          <a:p>
            <a:pPr eaLnBrk="1" hangingPunct="1"/>
            <a:endParaRPr lang="en-GB" altLang="en-US" sz="1800" dirty="0">
              <a:latin typeface="Century Gothic" panose="020B0502020202020204" pitchFamily="34" charset="0"/>
            </a:endParaRPr>
          </a:p>
          <a:p>
            <a:pPr eaLnBrk="1" hangingPunct="1"/>
            <a:endParaRPr lang="en-GB" altLang="en-US" sz="1800" dirty="0">
              <a:latin typeface="Century Gothic" panose="020B0502020202020204" pitchFamily="34" charset="0"/>
            </a:endParaRPr>
          </a:p>
          <a:p>
            <a:pPr eaLnBrk="1" hangingPunct="1"/>
            <a:endParaRPr lang="en-GB" altLang="en-US" sz="1800" dirty="0">
              <a:latin typeface="Century Gothic" panose="020B0502020202020204" pitchFamily="34" charset="0"/>
            </a:endParaRPr>
          </a:p>
          <a:p>
            <a:pPr eaLnBrk="1" hangingPunct="1"/>
            <a:endParaRPr lang="en-GB" altLang="en-US" sz="1800" dirty="0">
              <a:latin typeface="Century Gothic" panose="020B0502020202020204" pitchFamily="34" charset="0"/>
            </a:endParaRPr>
          </a:p>
          <a:p>
            <a:pPr eaLnBrk="1" hangingPunct="1"/>
            <a:endParaRPr lang="en-GB" altLang="en-US" sz="1800" dirty="0">
              <a:latin typeface="Century Gothic" panose="020B0502020202020204" pitchFamily="34" charset="0"/>
            </a:endParaRPr>
          </a:p>
          <a:p>
            <a:pPr eaLnBrk="1" hangingPunct="1"/>
            <a:r>
              <a:rPr lang="en-GB" altLang="en-US" sz="1800" dirty="0">
                <a:latin typeface="Century Gothic" panose="020B0502020202020204" pitchFamily="34" charset="0"/>
              </a:rPr>
              <a:t>Each unit builds on prior learning and homework is set to consolidate the children’s learning.</a:t>
            </a:r>
          </a:p>
        </p:txBody>
      </p:sp>
      <p:sp>
        <p:nvSpPr>
          <p:cNvPr id="5" name="TextBox 4">
            <a:extLst>
              <a:ext uri="{FF2B5EF4-FFF2-40B4-BE49-F238E27FC236}">
                <a16:creationId xmlns:a16="http://schemas.microsoft.com/office/drawing/2014/main" id="{B2C067E2-1948-4169-A2A3-C23D1231BAED}"/>
              </a:ext>
            </a:extLst>
          </p:cNvPr>
          <p:cNvSpPr txBox="1"/>
          <p:nvPr/>
        </p:nvSpPr>
        <p:spPr>
          <a:xfrm>
            <a:off x="467544" y="369888"/>
            <a:ext cx="3714750" cy="769938"/>
          </a:xfrm>
          <a:prstGeom prst="rect">
            <a:avLst/>
          </a:prstGeom>
          <a:noFill/>
        </p:spPr>
        <p:txBody>
          <a:bodyPr>
            <a:spAutoFit/>
          </a:bodyPr>
          <a:lstStyle/>
          <a:p>
            <a:pPr eaLnBrk="1" hangingPunct="1">
              <a:defRPr/>
            </a:pPr>
            <a:r>
              <a:rPr lang="en-GB" sz="4400" b="1" dirty="0">
                <a:solidFill>
                  <a:schemeClr val="accent1">
                    <a:lumMod val="75000"/>
                  </a:schemeClr>
                </a:solidFill>
                <a:latin typeface="Century Gothic" panose="020B0502020202020204" pitchFamily="34" charset="0"/>
              </a:rPr>
              <a:t>Curriculum</a:t>
            </a:r>
          </a:p>
        </p:txBody>
      </p:sp>
      <p:graphicFrame>
        <p:nvGraphicFramePr>
          <p:cNvPr id="6" name="Table 5">
            <a:extLst>
              <a:ext uri="{FF2B5EF4-FFF2-40B4-BE49-F238E27FC236}">
                <a16:creationId xmlns:a16="http://schemas.microsoft.com/office/drawing/2014/main" id="{FD27DD97-CDA3-4F1D-A87D-3BF06E504357}"/>
              </a:ext>
            </a:extLst>
          </p:cNvPr>
          <p:cNvGraphicFramePr>
            <a:graphicFrameLocks noGrp="1"/>
          </p:cNvGraphicFramePr>
          <p:nvPr>
            <p:extLst>
              <p:ext uri="{D42A27DB-BD31-4B8C-83A1-F6EECF244321}">
                <p14:modId xmlns:p14="http://schemas.microsoft.com/office/powerpoint/2010/main" val="2104575687"/>
              </p:ext>
            </p:extLst>
          </p:nvPr>
        </p:nvGraphicFramePr>
        <p:xfrm>
          <a:off x="1061073" y="2239692"/>
          <a:ext cx="7021854" cy="1772776"/>
        </p:xfrm>
        <a:graphic>
          <a:graphicData uri="http://schemas.openxmlformats.org/drawingml/2006/table">
            <a:tbl>
              <a:tblPr firstRow="1" firstCol="1" bandRow="1">
                <a:tableStyleId>{BDBED569-4797-4DF1-A0F4-6AAB3CD982D8}</a:tableStyleId>
              </a:tblPr>
              <a:tblGrid>
                <a:gridCol w="2212975">
                  <a:extLst>
                    <a:ext uri="{9D8B030D-6E8A-4147-A177-3AD203B41FA5}">
                      <a16:colId xmlns:a16="http://schemas.microsoft.com/office/drawing/2014/main" val="20000"/>
                    </a:ext>
                  </a:extLst>
                </a:gridCol>
                <a:gridCol w="2504623">
                  <a:extLst>
                    <a:ext uri="{9D8B030D-6E8A-4147-A177-3AD203B41FA5}">
                      <a16:colId xmlns:a16="http://schemas.microsoft.com/office/drawing/2014/main" val="20001"/>
                    </a:ext>
                  </a:extLst>
                </a:gridCol>
                <a:gridCol w="2304256">
                  <a:extLst>
                    <a:ext uri="{9D8B030D-6E8A-4147-A177-3AD203B41FA5}">
                      <a16:colId xmlns:a16="http://schemas.microsoft.com/office/drawing/2014/main" val="20002"/>
                    </a:ext>
                  </a:extLst>
                </a:gridCol>
              </a:tblGrid>
              <a:tr h="27345">
                <a:tc>
                  <a:txBody>
                    <a:bodyPr/>
                    <a:lstStyle/>
                    <a:p>
                      <a:pPr algn="ctr">
                        <a:spcAft>
                          <a:spcPts val="0"/>
                        </a:spcAft>
                        <a:tabLst>
                          <a:tab pos="2865755" algn="ctr"/>
                          <a:tab pos="5731510" algn="r"/>
                        </a:tabLst>
                      </a:pPr>
                      <a:r>
                        <a:rPr lang="en-GB" sz="1800" b="0" dirty="0">
                          <a:effectLst/>
                          <a:latin typeface="Calibri" panose="020F0502020204030204" pitchFamily="34" charset="0"/>
                        </a:rPr>
                        <a:t>To know and use numbers</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tabLst>
                          <a:tab pos="2865755" algn="ctr"/>
                          <a:tab pos="5731510" algn="r"/>
                        </a:tabLst>
                      </a:pPr>
                      <a:r>
                        <a:rPr lang="en-GB" sz="1800" b="0" dirty="0">
                          <a:effectLst/>
                          <a:latin typeface="Calibri" panose="020F0502020204030204" pitchFamily="34" charset="0"/>
                        </a:rPr>
                        <a:t>To use fractions</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tabLst>
                          <a:tab pos="2865755" algn="ctr"/>
                          <a:tab pos="5731510" algn="r"/>
                        </a:tabLst>
                      </a:pPr>
                      <a:r>
                        <a:rPr lang="en-GB" sz="1800" b="0">
                          <a:effectLst/>
                          <a:latin typeface="Calibri" panose="020F0502020204030204" pitchFamily="34" charset="0"/>
                        </a:rPr>
                        <a:t>To use statistics</a:t>
                      </a:r>
                      <a:endParaRPr lang="en-GB"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675496">
                <a:tc>
                  <a:txBody>
                    <a:bodyPr/>
                    <a:lstStyle/>
                    <a:p>
                      <a:pPr algn="ctr">
                        <a:spcAft>
                          <a:spcPts val="0"/>
                        </a:spcAft>
                        <a:tabLst>
                          <a:tab pos="2865755" algn="ctr"/>
                          <a:tab pos="5731510" algn="r"/>
                        </a:tabLst>
                      </a:pPr>
                      <a:r>
                        <a:rPr lang="en-GB" sz="1800" b="0" dirty="0">
                          <a:effectLst/>
                          <a:latin typeface="Calibri" panose="020F0502020204030204" pitchFamily="34" charset="0"/>
                        </a:rPr>
                        <a:t>To add and subtract</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tabLst>
                          <a:tab pos="2865755" algn="ctr"/>
                          <a:tab pos="5731510" algn="r"/>
                        </a:tabLst>
                      </a:pPr>
                      <a:r>
                        <a:rPr lang="en-GB" sz="1800" b="0" dirty="0">
                          <a:effectLst/>
                          <a:latin typeface="Calibri" panose="020F0502020204030204" pitchFamily="34" charset="0"/>
                        </a:rPr>
                        <a:t>To understand the properties of shapes</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tabLst>
                          <a:tab pos="2865755" algn="ctr"/>
                          <a:tab pos="5731510" algn="r"/>
                        </a:tabLst>
                      </a:pPr>
                      <a:r>
                        <a:rPr lang="en-GB" sz="1800" b="0">
                          <a:effectLst/>
                          <a:latin typeface="Calibri" panose="020F0502020204030204" pitchFamily="34" charset="0"/>
                        </a:rPr>
                        <a:t>To use algebra</a:t>
                      </a:r>
                      <a:endParaRPr lang="en-GB"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0">
                <a:tc>
                  <a:txBody>
                    <a:bodyPr/>
                    <a:lstStyle/>
                    <a:p>
                      <a:pPr algn="ctr">
                        <a:spcAft>
                          <a:spcPts val="0"/>
                        </a:spcAft>
                        <a:tabLst>
                          <a:tab pos="2865755" algn="ctr"/>
                          <a:tab pos="5731510" algn="r"/>
                        </a:tabLst>
                      </a:pPr>
                      <a:r>
                        <a:rPr lang="en-GB" sz="1800" b="0">
                          <a:effectLst/>
                          <a:latin typeface="Calibri" panose="020F0502020204030204" pitchFamily="34" charset="0"/>
                        </a:rPr>
                        <a:t>To multiply and divide</a:t>
                      </a:r>
                      <a:endParaRPr lang="en-GB"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tabLst>
                          <a:tab pos="2865755" algn="ctr"/>
                          <a:tab pos="5731510" algn="r"/>
                        </a:tabLst>
                      </a:pPr>
                      <a:r>
                        <a:rPr lang="en-GB" sz="1800" b="0" dirty="0">
                          <a:effectLst/>
                          <a:latin typeface="Calibri" panose="020F0502020204030204" pitchFamily="34" charset="0"/>
                        </a:rPr>
                        <a:t>To describe position, direction and movement</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tabLst>
                          <a:tab pos="2865755" algn="ctr"/>
                          <a:tab pos="5731510" algn="r"/>
                        </a:tabLst>
                      </a:pPr>
                      <a:r>
                        <a:rPr lang="en-GB" sz="1800" b="0" dirty="0">
                          <a:effectLst/>
                          <a:latin typeface="Calibri" panose="020F0502020204030204" pitchFamily="34" charset="0"/>
                        </a:rPr>
                        <a:t>To use measures</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3767994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3568" y="404664"/>
            <a:ext cx="7992888" cy="646331"/>
          </a:xfrm>
          <a:prstGeom prst="rect">
            <a:avLst/>
          </a:prstGeom>
          <a:noFill/>
        </p:spPr>
        <p:txBody>
          <a:bodyPr wrap="square">
            <a:spAutoFit/>
          </a:bodyPr>
          <a:lstStyle/>
          <a:p>
            <a:pPr eaLnBrk="1" hangingPunct="1">
              <a:defRPr/>
            </a:pPr>
            <a:r>
              <a:rPr lang="en-GB" sz="3600" b="1" dirty="0">
                <a:solidFill>
                  <a:schemeClr val="accent1">
                    <a:lumMod val="75000"/>
                  </a:schemeClr>
                </a:solidFill>
                <a:latin typeface="Berlin Sans FB Demi" panose="020E0802020502020306" pitchFamily="34" charset="0"/>
              </a:rPr>
              <a:t>Broad and Balanced Curriculum</a:t>
            </a:r>
          </a:p>
        </p:txBody>
      </p:sp>
      <p:sp>
        <p:nvSpPr>
          <p:cNvPr id="10242" name="Rectangle 3"/>
          <p:cNvSpPr>
            <a:spLocks noGrp="1" noChangeArrowheads="1"/>
          </p:cNvSpPr>
          <p:nvPr>
            <p:ph idx="1"/>
          </p:nvPr>
        </p:nvSpPr>
        <p:spPr>
          <a:xfrm>
            <a:off x="307783" y="965168"/>
            <a:ext cx="8352928" cy="4810125"/>
          </a:xfrm>
        </p:spPr>
        <p:txBody>
          <a:bodyPr/>
          <a:lstStyle/>
          <a:p>
            <a:pPr marL="0" indent="0">
              <a:buNone/>
            </a:pPr>
            <a:endParaRPr lang="en-GB" altLang="en-US" sz="2000" b="1" dirty="0">
              <a:latin typeface="+mj-lt"/>
            </a:endParaRPr>
          </a:p>
          <a:p>
            <a:pPr eaLnBrk="1" hangingPunct="1"/>
            <a:r>
              <a:rPr lang="en-GB" altLang="en-US" sz="2000" dirty="0">
                <a:latin typeface="Century Gothic" panose="020B0502020202020204" pitchFamily="34" charset="0"/>
              </a:rPr>
              <a:t>Science</a:t>
            </a:r>
            <a:r>
              <a:rPr lang="en-GB" altLang="en-US" sz="2000" b="1" dirty="0">
                <a:latin typeface="Century Gothic" panose="020B0502020202020204" pitchFamily="34" charset="0"/>
              </a:rPr>
              <a:t> </a:t>
            </a:r>
          </a:p>
          <a:p>
            <a:pPr eaLnBrk="1" hangingPunct="1"/>
            <a:r>
              <a:rPr lang="en-GB" altLang="en-US" sz="2000" dirty="0">
                <a:latin typeface="Century Gothic" panose="020B0502020202020204" pitchFamily="34" charset="0"/>
              </a:rPr>
              <a:t>Geography </a:t>
            </a:r>
          </a:p>
          <a:p>
            <a:pPr eaLnBrk="1" hangingPunct="1"/>
            <a:r>
              <a:rPr lang="en-GB" altLang="en-US" sz="2000" dirty="0">
                <a:latin typeface="Century Gothic" panose="020B0502020202020204" pitchFamily="34" charset="0"/>
              </a:rPr>
              <a:t>History</a:t>
            </a:r>
          </a:p>
          <a:p>
            <a:pPr eaLnBrk="1" hangingPunct="1"/>
            <a:r>
              <a:rPr lang="en-GB" altLang="en-US" sz="2000" dirty="0">
                <a:latin typeface="Century Gothic" panose="020B0502020202020204" pitchFamily="34" charset="0"/>
              </a:rPr>
              <a:t>Art</a:t>
            </a:r>
          </a:p>
          <a:p>
            <a:pPr eaLnBrk="1" hangingPunct="1"/>
            <a:r>
              <a:rPr lang="en-GB" altLang="en-US" sz="2000" dirty="0">
                <a:latin typeface="Century Gothic" panose="020B0502020202020204" pitchFamily="34" charset="0"/>
              </a:rPr>
              <a:t>Design Technology</a:t>
            </a:r>
          </a:p>
          <a:p>
            <a:pPr eaLnBrk="1" hangingPunct="1"/>
            <a:r>
              <a:rPr lang="en-GB" altLang="en-US" sz="2000" dirty="0">
                <a:latin typeface="Century Gothic" panose="020B0502020202020204" pitchFamily="34" charset="0"/>
              </a:rPr>
              <a:t>RSHE</a:t>
            </a:r>
          </a:p>
          <a:p>
            <a:pPr eaLnBrk="1" hangingPunct="1"/>
            <a:r>
              <a:rPr lang="en-GB" altLang="en-US" sz="2000" dirty="0">
                <a:latin typeface="Century Gothic" panose="020B0502020202020204" pitchFamily="34" charset="0"/>
              </a:rPr>
              <a:t>Music</a:t>
            </a:r>
          </a:p>
          <a:p>
            <a:pPr eaLnBrk="1" hangingPunct="1"/>
            <a:r>
              <a:rPr lang="en-GB" altLang="en-US" sz="2000" dirty="0">
                <a:latin typeface="Century Gothic" panose="020B0502020202020204" pitchFamily="34" charset="0"/>
              </a:rPr>
              <a:t>Computing</a:t>
            </a:r>
          </a:p>
          <a:p>
            <a:pPr eaLnBrk="1" hangingPunct="1"/>
            <a:r>
              <a:rPr lang="en-GB" altLang="en-US" sz="2000" dirty="0">
                <a:latin typeface="Century Gothic" panose="020B0502020202020204" pitchFamily="34" charset="0"/>
              </a:rPr>
              <a:t>French</a:t>
            </a:r>
          </a:p>
          <a:p>
            <a:pPr eaLnBrk="1" hangingPunct="1"/>
            <a:r>
              <a:rPr lang="en-GB" altLang="en-US" sz="2000" dirty="0">
                <a:latin typeface="Century Gothic" panose="020B0502020202020204" pitchFamily="34" charset="0"/>
              </a:rPr>
              <a:t>PE – indoor and outdoor</a:t>
            </a:r>
          </a:p>
          <a:p>
            <a:pPr marL="0" indent="0" eaLnBrk="1" hangingPunct="1">
              <a:buNone/>
            </a:pPr>
            <a:endParaRPr lang="en-GB" altLang="en-US" sz="2000" dirty="0">
              <a:latin typeface="Century Gothic" panose="020B0502020202020204" pitchFamily="34" charset="0"/>
            </a:endParaRPr>
          </a:p>
          <a:p>
            <a:pPr marL="0" indent="0" algn="ctr" eaLnBrk="1" hangingPunct="1">
              <a:buNone/>
            </a:pPr>
            <a:r>
              <a:rPr lang="en-GB" altLang="en-US" sz="2000" b="1" dirty="0">
                <a:latin typeface="Century Gothic" panose="020B0502020202020204" pitchFamily="34" charset="0"/>
              </a:rPr>
              <a:t>Please read the curriculum letter at the start of each term – this will provide further information about each subject.</a:t>
            </a:r>
          </a:p>
          <a:p>
            <a:pPr eaLnBrk="1" hangingPunct="1"/>
            <a:endParaRPr lang="en-GB" altLang="en-US" sz="1600" dirty="0">
              <a:latin typeface="Century Gothic" panose="020B0502020202020204" pitchFamily="34" charset="0"/>
            </a:endParaRPr>
          </a:p>
          <a:p>
            <a:pPr marL="0" indent="0" algn="ctr" eaLnBrk="1" hangingPunct="1">
              <a:lnSpc>
                <a:spcPct val="90000"/>
              </a:lnSpc>
              <a:spcAft>
                <a:spcPts val="1200"/>
              </a:spcAft>
              <a:buNone/>
              <a:defRPr/>
            </a:pPr>
            <a:endParaRPr lang="en-GB" sz="1400" dirty="0">
              <a:latin typeface="Trebuchet MS" panose="020B0603020202020204" pitchFamily="34" charset="0"/>
            </a:endParaRPr>
          </a:p>
          <a:p>
            <a:endParaRPr lang="en-GB" altLang="en-US" sz="1400" dirty="0">
              <a:latin typeface="+mj-lt"/>
            </a:endParaRPr>
          </a:p>
          <a:p>
            <a:pPr marL="0" indent="0" eaLnBrk="1" hangingPunct="1">
              <a:lnSpc>
                <a:spcPct val="90000"/>
              </a:lnSpc>
              <a:buNone/>
              <a:defRPr/>
            </a:pPr>
            <a:r>
              <a:rPr lang="en-GB" altLang="en-US" sz="1400" dirty="0">
                <a:latin typeface="+mj-lt"/>
              </a:rPr>
              <a:t> </a:t>
            </a:r>
          </a:p>
          <a:p>
            <a:pPr eaLnBrk="1" hangingPunct="1">
              <a:lnSpc>
                <a:spcPct val="90000"/>
              </a:lnSpc>
              <a:defRPr/>
            </a:pPr>
            <a:endParaRPr lang="en-GB" altLang="en-US" sz="2400" dirty="0"/>
          </a:p>
        </p:txBody>
      </p:sp>
    </p:spTree>
    <p:extLst>
      <p:ext uri="{BB962C8B-B14F-4D97-AF65-F5344CB8AC3E}">
        <p14:creationId xmlns:p14="http://schemas.microsoft.com/office/powerpoint/2010/main" val="187619375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6440" y="332656"/>
            <a:ext cx="9017560" cy="6186309"/>
          </a:xfrm>
          <a:prstGeom prst="rect">
            <a:avLst/>
          </a:prstGeom>
        </p:spPr>
        <p:txBody>
          <a:bodyPr wrap="square">
            <a:spAutoFit/>
          </a:bodyPr>
          <a:lstStyle/>
          <a:p>
            <a:r>
              <a:rPr lang="en-US" sz="4400" b="1" dirty="0">
                <a:solidFill>
                  <a:schemeClr val="accent1">
                    <a:lumMod val="75000"/>
                  </a:schemeClr>
                </a:solidFill>
                <a:latin typeface="Berlin Sans FB Demi" panose="020E0802020502020306" pitchFamily="34" charset="0"/>
              </a:rPr>
              <a:t>Assessment at Sacred Heart</a:t>
            </a:r>
          </a:p>
          <a:p>
            <a:endParaRPr lang="en-US" sz="2400" dirty="0">
              <a:latin typeface="+mj-lt"/>
            </a:endParaRPr>
          </a:p>
          <a:p>
            <a:endParaRPr lang="en-US" sz="2400" dirty="0">
              <a:latin typeface="Century Gothic" panose="020B0502020202020204" pitchFamily="34" charset="0"/>
            </a:endParaRPr>
          </a:p>
          <a:p>
            <a:r>
              <a:rPr lang="en-US" sz="2400" dirty="0">
                <a:latin typeface="Century Gothic" panose="020B0502020202020204" pitchFamily="34" charset="0"/>
              </a:rPr>
              <a:t>Our Assessment system is based on the key skills children develop in each subject throughout Year 1 – Year 6.</a:t>
            </a:r>
          </a:p>
          <a:p>
            <a:endParaRPr lang="en-US" sz="2400" dirty="0">
              <a:solidFill>
                <a:srgbClr val="FF0000"/>
              </a:solidFill>
              <a:latin typeface="Century Gothic" panose="020B0502020202020204" pitchFamily="34" charset="0"/>
            </a:endParaRPr>
          </a:p>
          <a:p>
            <a:r>
              <a:rPr lang="en-US" sz="2400" dirty="0">
                <a:latin typeface="Century Gothic" panose="020B0502020202020204" pitchFamily="34" charset="0"/>
              </a:rPr>
              <a:t>When we report progress to you, it will be based upon how well children are applying these essential key skills in their learning. </a:t>
            </a:r>
          </a:p>
          <a:p>
            <a:endParaRPr lang="en-US" sz="2400" dirty="0">
              <a:latin typeface="Century Gothic" panose="020B0502020202020204" pitchFamily="34" charset="0"/>
            </a:endParaRPr>
          </a:p>
          <a:p>
            <a:endParaRPr lang="en-US" sz="2400" b="1" dirty="0">
              <a:solidFill>
                <a:srgbClr val="FF0000"/>
              </a:solidFill>
              <a:latin typeface="Century Gothic" panose="020B0502020202020204" pitchFamily="34" charset="0"/>
            </a:endParaRPr>
          </a:p>
          <a:p>
            <a:pPr algn="ctr"/>
            <a:r>
              <a:rPr lang="en-GB" sz="2800" b="1" dirty="0">
                <a:solidFill>
                  <a:srgbClr val="FF0000"/>
                </a:solidFill>
                <a:latin typeface="Century Gothic" panose="020B0502020202020204" pitchFamily="34" charset="0"/>
              </a:rPr>
              <a:t>The Key Stage 2 SATs tests are timetabled from:</a:t>
            </a:r>
          </a:p>
          <a:p>
            <a:pPr algn="ctr"/>
            <a:r>
              <a:rPr lang="en-GB" sz="2800" b="1" dirty="0">
                <a:solidFill>
                  <a:srgbClr val="FF0000"/>
                </a:solidFill>
                <a:latin typeface="Century Gothic" panose="020B0502020202020204" pitchFamily="34" charset="0"/>
              </a:rPr>
              <a:t>Monday 10</a:t>
            </a:r>
            <a:r>
              <a:rPr lang="en-GB" sz="2800" b="1" baseline="30000" dirty="0">
                <a:solidFill>
                  <a:srgbClr val="FF0000"/>
                </a:solidFill>
                <a:latin typeface="Century Gothic" panose="020B0502020202020204" pitchFamily="34" charset="0"/>
              </a:rPr>
              <a:t>th</a:t>
            </a:r>
            <a:r>
              <a:rPr lang="en-GB" sz="2800" b="1" dirty="0">
                <a:solidFill>
                  <a:srgbClr val="FF0000"/>
                </a:solidFill>
                <a:latin typeface="Century Gothic" panose="020B0502020202020204" pitchFamily="34" charset="0"/>
              </a:rPr>
              <a:t>  May to Thursday 13</a:t>
            </a:r>
            <a:r>
              <a:rPr lang="en-GB" sz="2800" b="1" baseline="30000" dirty="0">
                <a:solidFill>
                  <a:srgbClr val="FF0000"/>
                </a:solidFill>
                <a:latin typeface="Century Gothic" panose="020B0502020202020204" pitchFamily="34" charset="0"/>
              </a:rPr>
              <a:t>th</a:t>
            </a:r>
            <a:r>
              <a:rPr lang="en-GB" sz="2800" b="1" dirty="0">
                <a:solidFill>
                  <a:srgbClr val="FF0000"/>
                </a:solidFill>
                <a:latin typeface="Century Gothic" panose="020B0502020202020204" pitchFamily="34" charset="0"/>
              </a:rPr>
              <a:t> May 2027.</a:t>
            </a:r>
          </a:p>
          <a:p>
            <a:pPr algn="ctr"/>
            <a:endParaRPr lang="en-GB" sz="2800" b="1" dirty="0">
              <a:solidFill>
                <a:srgbClr val="FF0000"/>
              </a:solidFill>
              <a:latin typeface="Century Gothic" panose="020B0502020202020204" pitchFamily="34" charset="0"/>
            </a:endParaRPr>
          </a:p>
          <a:p>
            <a:pPr algn="ctr"/>
            <a:r>
              <a:rPr lang="en-GB" sz="2400" dirty="0">
                <a:latin typeface="Century Gothic" panose="020B0502020202020204" pitchFamily="34" charset="0"/>
              </a:rPr>
              <a:t>We will have a parents’ meeting closer to the time.</a:t>
            </a:r>
            <a:endParaRPr lang="en-US" sz="2400" dirty="0">
              <a:latin typeface="Century Gothic" panose="020B0502020202020204" pitchFamily="34" charset="0"/>
            </a:endParaRPr>
          </a:p>
        </p:txBody>
      </p:sp>
    </p:spTree>
    <p:extLst>
      <p:ext uri="{BB962C8B-B14F-4D97-AF65-F5344CB8AC3E}">
        <p14:creationId xmlns:p14="http://schemas.microsoft.com/office/powerpoint/2010/main" val="3985473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331071062"/>
              </p:ext>
            </p:extLst>
          </p:nvPr>
        </p:nvGraphicFramePr>
        <p:xfrm>
          <a:off x="467544" y="1772816"/>
          <a:ext cx="8280920" cy="2707658"/>
        </p:xfrm>
        <a:graphic>
          <a:graphicData uri="http://schemas.openxmlformats.org/drawingml/2006/table">
            <a:tbl>
              <a:tblPr firstRow="1" bandRow="1">
                <a:tableStyleId>{5C22544A-7EE6-4342-B048-85BDC9FD1C3A}</a:tableStyleId>
              </a:tblPr>
              <a:tblGrid>
                <a:gridCol w="1728192">
                  <a:extLst>
                    <a:ext uri="{9D8B030D-6E8A-4147-A177-3AD203B41FA5}">
                      <a16:colId xmlns:a16="http://schemas.microsoft.com/office/drawing/2014/main" val="20000"/>
                    </a:ext>
                  </a:extLst>
                </a:gridCol>
                <a:gridCol w="3024336">
                  <a:extLst>
                    <a:ext uri="{9D8B030D-6E8A-4147-A177-3AD203B41FA5}">
                      <a16:colId xmlns:a16="http://schemas.microsoft.com/office/drawing/2014/main" val="20001"/>
                    </a:ext>
                  </a:extLst>
                </a:gridCol>
                <a:gridCol w="3528392">
                  <a:extLst>
                    <a:ext uri="{9D8B030D-6E8A-4147-A177-3AD203B41FA5}">
                      <a16:colId xmlns:a16="http://schemas.microsoft.com/office/drawing/2014/main" val="20002"/>
                    </a:ext>
                  </a:extLst>
                </a:gridCol>
              </a:tblGrid>
              <a:tr h="368383">
                <a:tc>
                  <a:txBody>
                    <a:bodyPr/>
                    <a:lstStyle/>
                    <a:p>
                      <a:pPr marL="273050" indent="-273050" algn="l" rtl="0" eaLnBrk="1" fontAlgn="base" hangingPunct="1">
                        <a:buClr>
                          <a:srgbClr val="0BD0D9"/>
                        </a:buClr>
                        <a:buSzPct val="95000"/>
                        <a:buFont typeface="Wingdings 2" panose="05020102010507070707" pitchFamily="18" charset="2"/>
                        <a:buChar char=""/>
                      </a:pPr>
                      <a:r>
                        <a:rPr lang="en-GB" sz="2000" kern="1200" dirty="0">
                          <a:solidFill>
                            <a:schemeClr val="tx1"/>
                          </a:solidFill>
                          <a:latin typeface="+mj-lt"/>
                          <a:ea typeface="+mn-ea"/>
                          <a:cs typeface="+mn-cs"/>
                        </a:rPr>
                        <a:t>Subject</a:t>
                      </a:r>
                    </a:p>
                  </a:txBody>
                  <a:tcPr marT="45709" marB="45709"/>
                </a:tc>
                <a:tc>
                  <a:txBody>
                    <a:bodyPr/>
                    <a:lstStyle/>
                    <a:p>
                      <a:pPr marL="273050" indent="-273050" algn="l" rtl="0" eaLnBrk="1" fontAlgn="base" hangingPunct="1">
                        <a:buClr>
                          <a:srgbClr val="0BD0D9"/>
                        </a:buClr>
                        <a:buSzPct val="95000"/>
                        <a:buFont typeface="Wingdings 2" panose="05020102010507070707" pitchFamily="18" charset="2"/>
                        <a:buChar char=""/>
                      </a:pPr>
                      <a:r>
                        <a:rPr lang="en-GB" sz="2000" kern="1200" dirty="0">
                          <a:solidFill>
                            <a:schemeClr val="tx1"/>
                          </a:solidFill>
                          <a:latin typeface="+mj-lt"/>
                          <a:ea typeface="+mn-ea"/>
                          <a:cs typeface="+mn-cs"/>
                        </a:rPr>
                        <a:t>Day  Set</a:t>
                      </a:r>
                    </a:p>
                  </a:txBody>
                  <a:tcPr marT="45709" marB="45709"/>
                </a:tc>
                <a:tc>
                  <a:txBody>
                    <a:bodyPr/>
                    <a:lstStyle/>
                    <a:p>
                      <a:pPr marL="273050" indent="-273050" algn="l" rtl="0" eaLnBrk="1" fontAlgn="base" hangingPunct="1">
                        <a:buClr>
                          <a:srgbClr val="0BD0D9"/>
                        </a:buClr>
                        <a:buSzPct val="95000"/>
                        <a:buFont typeface="Wingdings 2" panose="05020102010507070707" pitchFamily="18" charset="2"/>
                        <a:buChar char=""/>
                      </a:pPr>
                      <a:r>
                        <a:rPr lang="en-GB" sz="2000" kern="1200" dirty="0">
                          <a:solidFill>
                            <a:schemeClr val="tx1"/>
                          </a:solidFill>
                          <a:latin typeface="+mj-lt"/>
                          <a:ea typeface="+mn-ea"/>
                          <a:cs typeface="+mn-cs"/>
                        </a:rPr>
                        <a:t>Day due in</a:t>
                      </a:r>
                    </a:p>
                  </a:txBody>
                  <a:tcPr marT="45709" marB="45709"/>
                </a:tc>
                <a:extLst>
                  <a:ext uri="{0D108BD9-81ED-4DB2-BD59-A6C34878D82A}">
                    <a16:rowId xmlns:a16="http://schemas.microsoft.com/office/drawing/2014/main" val="10000"/>
                  </a:ext>
                </a:extLst>
              </a:tr>
              <a:tr h="539538">
                <a:tc>
                  <a:txBody>
                    <a:bodyPr/>
                    <a:lstStyle/>
                    <a:p>
                      <a:pPr marL="273050" indent="-273050" algn="l" rtl="0" eaLnBrk="1" fontAlgn="base" hangingPunct="1">
                        <a:buClr>
                          <a:srgbClr val="0BD0D9"/>
                        </a:buClr>
                        <a:buSzPct val="95000"/>
                        <a:buFont typeface="Wingdings 2" panose="05020102010507070707" pitchFamily="18" charset="2"/>
                        <a:buChar char=""/>
                      </a:pPr>
                      <a:r>
                        <a:rPr lang="en-GB" sz="2000" kern="1200" dirty="0">
                          <a:solidFill>
                            <a:schemeClr val="tx1"/>
                          </a:solidFill>
                          <a:latin typeface="Trebuchet MS" panose="020B0603020202020204" pitchFamily="34" charset="0"/>
                          <a:ea typeface="+mn-ea"/>
                          <a:cs typeface="+mn-cs"/>
                        </a:rPr>
                        <a:t>Reading</a:t>
                      </a:r>
                    </a:p>
                  </a:txBody>
                  <a:tcPr marT="45709" marB="45709"/>
                </a:tc>
                <a:tc>
                  <a:txBody>
                    <a:bodyPr/>
                    <a:lstStyle/>
                    <a:p>
                      <a:pPr marL="273050" indent="-273050" algn="l" rtl="0" eaLnBrk="1" fontAlgn="base" hangingPunct="1">
                        <a:buClr>
                          <a:srgbClr val="0BD0D9"/>
                        </a:buClr>
                        <a:buSzPct val="95000"/>
                        <a:buFont typeface="Wingdings 2" panose="05020102010507070707" pitchFamily="18" charset="2"/>
                        <a:buChar char=""/>
                      </a:pPr>
                      <a:r>
                        <a:rPr lang="en-GB" sz="2000" kern="1200" dirty="0">
                          <a:solidFill>
                            <a:schemeClr val="tx1"/>
                          </a:solidFill>
                          <a:latin typeface="Trebuchet MS" panose="020B0603020202020204" pitchFamily="34" charset="0"/>
                          <a:ea typeface="+mn-ea"/>
                          <a:cs typeface="+mn-cs"/>
                        </a:rPr>
                        <a:t>Daily</a:t>
                      </a:r>
                    </a:p>
                  </a:txBody>
                  <a:tcPr marT="45709" marB="45709"/>
                </a:tc>
                <a:tc>
                  <a:txBody>
                    <a:bodyPr/>
                    <a:lstStyle/>
                    <a:p>
                      <a:pPr marL="273050" indent="-273050" algn="l" rtl="0" eaLnBrk="1" fontAlgn="base" hangingPunct="1">
                        <a:buClr>
                          <a:srgbClr val="0BD0D9"/>
                        </a:buClr>
                        <a:buSzPct val="95000"/>
                        <a:buFont typeface="Wingdings 2" panose="05020102010507070707" pitchFamily="18" charset="2"/>
                        <a:buChar char=""/>
                      </a:pPr>
                      <a:endParaRPr lang="en-GB" sz="2000" kern="1200" dirty="0">
                        <a:solidFill>
                          <a:schemeClr val="tx1"/>
                        </a:solidFill>
                        <a:latin typeface="Trebuchet MS" panose="020B0603020202020204" pitchFamily="34" charset="0"/>
                        <a:ea typeface="+mn-ea"/>
                        <a:cs typeface="+mn-cs"/>
                      </a:endParaRPr>
                    </a:p>
                  </a:txBody>
                  <a:tcPr marT="45709" marB="45709"/>
                </a:tc>
                <a:extLst>
                  <a:ext uri="{0D108BD9-81ED-4DB2-BD59-A6C34878D82A}">
                    <a16:rowId xmlns:a16="http://schemas.microsoft.com/office/drawing/2014/main" val="10002"/>
                  </a:ext>
                </a:extLst>
              </a:tr>
              <a:tr h="476569">
                <a:tc>
                  <a:txBody>
                    <a:bodyPr/>
                    <a:lstStyle/>
                    <a:p>
                      <a:pPr marL="273050" indent="-273050" algn="l" rtl="0" eaLnBrk="1" fontAlgn="base" hangingPunct="1">
                        <a:buClr>
                          <a:srgbClr val="0BD0D9"/>
                        </a:buClr>
                        <a:buSzPct val="95000"/>
                        <a:buFont typeface="Wingdings 2" panose="05020102010507070707" pitchFamily="18" charset="2"/>
                        <a:buChar char=""/>
                      </a:pPr>
                      <a:r>
                        <a:rPr lang="en-GB" sz="2000" kern="1200" dirty="0">
                          <a:solidFill>
                            <a:schemeClr val="tx1"/>
                          </a:solidFill>
                          <a:latin typeface="Trebuchet MS" panose="020B0603020202020204" pitchFamily="34" charset="0"/>
                          <a:ea typeface="+mn-ea"/>
                          <a:cs typeface="+mn-cs"/>
                        </a:rPr>
                        <a:t>Maths</a:t>
                      </a:r>
                    </a:p>
                  </a:txBody>
                  <a:tcPr marT="45709" marB="45709"/>
                </a:tc>
                <a:tc>
                  <a:txBody>
                    <a:bodyPr/>
                    <a:lstStyle/>
                    <a:p>
                      <a:pPr marL="273050" indent="-273050" algn="l" rtl="0" eaLnBrk="1" fontAlgn="base" hangingPunct="1">
                        <a:buClr>
                          <a:srgbClr val="0BD0D9"/>
                        </a:buClr>
                        <a:buSzPct val="95000"/>
                        <a:buFont typeface="Wingdings 2" panose="05020102010507070707" pitchFamily="18" charset="2"/>
                        <a:buChar char=""/>
                      </a:pPr>
                      <a:r>
                        <a:rPr lang="en-GB" sz="2000" kern="1200" dirty="0">
                          <a:solidFill>
                            <a:schemeClr val="tx1"/>
                          </a:solidFill>
                          <a:latin typeface="Trebuchet MS" panose="020B0603020202020204" pitchFamily="34" charset="0"/>
                          <a:ea typeface="+mn-ea"/>
                          <a:cs typeface="+mn-cs"/>
                        </a:rPr>
                        <a:t>Friday</a:t>
                      </a:r>
                    </a:p>
                  </a:txBody>
                  <a:tcPr marT="45709" marB="45709"/>
                </a:tc>
                <a:tc>
                  <a:txBody>
                    <a:bodyPr/>
                    <a:lstStyle/>
                    <a:p>
                      <a:pPr marL="273050" indent="-273050" algn="l" rtl="0" eaLnBrk="1" fontAlgn="base" hangingPunct="1">
                        <a:buClr>
                          <a:srgbClr val="0BD0D9"/>
                        </a:buClr>
                        <a:buSzPct val="95000"/>
                        <a:buFont typeface="Wingdings 2" panose="05020102010507070707" pitchFamily="18" charset="2"/>
                        <a:buChar char=""/>
                      </a:pPr>
                      <a:r>
                        <a:rPr lang="en-GB" sz="2000" kern="1200" dirty="0">
                          <a:solidFill>
                            <a:schemeClr val="tx1"/>
                          </a:solidFill>
                          <a:latin typeface="Trebuchet MS" panose="020B0603020202020204" pitchFamily="34" charset="0"/>
                          <a:ea typeface="+mn-ea"/>
                          <a:cs typeface="+mn-cs"/>
                        </a:rPr>
                        <a:t>Group C Monday</a:t>
                      </a:r>
                    </a:p>
                    <a:p>
                      <a:pPr marL="273050" indent="-273050" algn="l" rtl="0" eaLnBrk="1" fontAlgn="base" hangingPunct="1">
                        <a:buClr>
                          <a:srgbClr val="0BD0D9"/>
                        </a:buClr>
                        <a:buSzPct val="95000"/>
                        <a:buFont typeface="Wingdings 2" panose="05020102010507070707" pitchFamily="18" charset="2"/>
                        <a:buChar char=""/>
                      </a:pPr>
                      <a:r>
                        <a:rPr lang="en-GB" sz="2000" kern="1200" dirty="0">
                          <a:solidFill>
                            <a:schemeClr val="tx1"/>
                          </a:solidFill>
                          <a:latin typeface="Trebuchet MS" panose="020B0603020202020204" pitchFamily="34" charset="0"/>
                          <a:ea typeface="+mn-ea"/>
                          <a:cs typeface="+mn-cs"/>
                        </a:rPr>
                        <a:t>Groups B and H Friday</a:t>
                      </a:r>
                    </a:p>
                  </a:txBody>
                  <a:tcPr marT="45709" marB="45709"/>
                </a:tc>
                <a:extLst>
                  <a:ext uri="{0D108BD9-81ED-4DB2-BD59-A6C34878D82A}">
                    <a16:rowId xmlns:a16="http://schemas.microsoft.com/office/drawing/2014/main" val="10003"/>
                  </a:ext>
                </a:extLst>
              </a:tr>
              <a:tr h="459883">
                <a:tc>
                  <a:txBody>
                    <a:bodyPr/>
                    <a:lstStyle/>
                    <a:p>
                      <a:pPr marL="273050" indent="-273050" algn="l" rtl="0" eaLnBrk="1" fontAlgn="base" hangingPunct="1">
                        <a:buClr>
                          <a:srgbClr val="0BD0D9"/>
                        </a:buClr>
                        <a:buSzPct val="95000"/>
                        <a:buFont typeface="Wingdings 2" panose="05020102010507070707" pitchFamily="18" charset="2"/>
                        <a:buChar char=""/>
                      </a:pPr>
                      <a:r>
                        <a:rPr lang="en-GB" sz="2000" kern="1200" dirty="0">
                          <a:solidFill>
                            <a:schemeClr val="tx1"/>
                          </a:solidFill>
                          <a:latin typeface="Trebuchet MS" panose="020B0603020202020204" pitchFamily="34" charset="0"/>
                          <a:ea typeface="+mn-ea"/>
                          <a:cs typeface="+mn-cs"/>
                        </a:rPr>
                        <a:t>English</a:t>
                      </a:r>
                    </a:p>
                  </a:txBody>
                  <a:tcPr marT="45709" marB="45709"/>
                </a:tc>
                <a:tc>
                  <a:txBody>
                    <a:bodyPr/>
                    <a:lstStyle/>
                    <a:p>
                      <a:pPr marL="273050" indent="-273050" algn="l" rtl="0" eaLnBrk="1" fontAlgn="base" hangingPunct="1">
                        <a:buClr>
                          <a:srgbClr val="0BD0D9"/>
                        </a:buClr>
                        <a:buSzPct val="95000"/>
                        <a:buFont typeface="Wingdings 2" panose="05020102010507070707" pitchFamily="18" charset="2"/>
                        <a:buChar char=""/>
                      </a:pPr>
                      <a:r>
                        <a:rPr lang="en-GB" sz="2000" kern="1200" dirty="0">
                          <a:solidFill>
                            <a:schemeClr val="tx1"/>
                          </a:solidFill>
                          <a:latin typeface="Trebuchet MS" panose="020B0603020202020204" pitchFamily="34" charset="0"/>
                          <a:ea typeface="+mn-ea"/>
                          <a:cs typeface="+mn-cs"/>
                        </a:rPr>
                        <a:t>Friday</a:t>
                      </a:r>
                    </a:p>
                  </a:txBody>
                  <a:tcPr marT="45709" marB="45709"/>
                </a:tc>
                <a:tc>
                  <a:txBody>
                    <a:bodyPr/>
                    <a:lstStyle/>
                    <a:p>
                      <a:pPr marL="273050" indent="-273050" algn="l" rtl="0" eaLnBrk="1" fontAlgn="base" hangingPunct="1">
                        <a:buClr>
                          <a:srgbClr val="0BD0D9"/>
                        </a:buClr>
                        <a:buSzPct val="95000"/>
                        <a:buFont typeface="Wingdings 2" panose="05020102010507070707" pitchFamily="18" charset="2"/>
                        <a:buChar char=""/>
                      </a:pPr>
                      <a:r>
                        <a:rPr lang="en-GB" sz="2000" kern="1200" dirty="0">
                          <a:solidFill>
                            <a:schemeClr val="tx1"/>
                          </a:solidFill>
                          <a:latin typeface="Trebuchet MS" panose="020B0603020202020204" pitchFamily="34" charset="0"/>
                          <a:ea typeface="+mn-ea"/>
                          <a:cs typeface="+mn-cs"/>
                        </a:rPr>
                        <a:t>Friday</a:t>
                      </a:r>
                    </a:p>
                  </a:txBody>
                  <a:tcPr marT="45709" marB="45709"/>
                </a:tc>
                <a:extLst>
                  <a:ext uri="{0D108BD9-81ED-4DB2-BD59-A6C34878D82A}">
                    <a16:rowId xmlns:a16="http://schemas.microsoft.com/office/drawing/2014/main" val="10004"/>
                  </a:ext>
                </a:extLst>
              </a:tr>
              <a:tr h="611001">
                <a:tc>
                  <a:txBody>
                    <a:bodyPr/>
                    <a:lstStyle/>
                    <a:p>
                      <a:pPr marL="273050" indent="-273050" algn="l" rtl="0" eaLnBrk="1" fontAlgn="base" hangingPunct="1">
                        <a:buClr>
                          <a:srgbClr val="0BD0D9"/>
                        </a:buClr>
                        <a:buSzPct val="95000"/>
                        <a:buFont typeface="Wingdings 2" panose="05020102010507070707" pitchFamily="18" charset="2"/>
                        <a:buChar char=""/>
                      </a:pPr>
                      <a:r>
                        <a:rPr lang="en-GB" sz="2000" kern="1200" dirty="0">
                          <a:solidFill>
                            <a:schemeClr val="tx1"/>
                          </a:solidFill>
                          <a:latin typeface="Trebuchet MS" panose="020B0603020202020204" pitchFamily="34" charset="0"/>
                          <a:ea typeface="+mn-ea"/>
                          <a:cs typeface="+mn-cs"/>
                        </a:rPr>
                        <a:t>Spelling</a:t>
                      </a:r>
                    </a:p>
                  </a:txBody>
                  <a:tcPr marT="45709" marB="45709"/>
                </a:tc>
                <a:tc>
                  <a:txBody>
                    <a:bodyPr/>
                    <a:lstStyle/>
                    <a:p>
                      <a:pPr marL="273050" marR="0" indent="-273050" algn="l" defTabSz="914400" rtl="0" eaLnBrk="1" fontAlgn="base" latinLnBrk="0" hangingPunct="1">
                        <a:lnSpc>
                          <a:spcPct val="100000"/>
                        </a:lnSpc>
                        <a:spcBef>
                          <a:spcPts val="0"/>
                        </a:spcBef>
                        <a:spcAft>
                          <a:spcPts val="0"/>
                        </a:spcAft>
                        <a:buClr>
                          <a:srgbClr val="0BD0D9"/>
                        </a:buClr>
                        <a:buSzPct val="95000"/>
                        <a:buFont typeface="Wingdings 2" panose="05020102010507070707" pitchFamily="18" charset="2"/>
                        <a:buChar char=""/>
                        <a:tabLst/>
                        <a:defRPr/>
                      </a:pPr>
                      <a:r>
                        <a:rPr lang="en-GB" sz="2000" kern="1200" dirty="0">
                          <a:solidFill>
                            <a:schemeClr val="tx1"/>
                          </a:solidFill>
                          <a:latin typeface="Trebuchet MS" panose="020B0603020202020204" pitchFamily="34" charset="0"/>
                          <a:ea typeface="+mn-ea"/>
                          <a:cs typeface="+mn-cs"/>
                        </a:rPr>
                        <a:t>Friday</a:t>
                      </a:r>
                    </a:p>
                  </a:txBody>
                  <a:tcPr marT="45709" marB="45709"/>
                </a:tc>
                <a:tc>
                  <a:txBody>
                    <a:bodyPr/>
                    <a:lstStyle/>
                    <a:p>
                      <a:pPr marL="273050" marR="0" indent="-273050" algn="l" defTabSz="914400" rtl="0" eaLnBrk="1" fontAlgn="base" latinLnBrk="0" hangingPunct="1">
                        <a:lnSpc>
                          <a:spcPct val="100000"/>
                        </a:lnSpc>
                        <a:spcBef>
                          <a:spcPts val="0"/>
                        </a:spcBef>
                        <a:spcAft>
                          <a:spcPts val="0"/>
                        </a:spcAft>
                        <a:buClr>
                          <a:srgbClr val="0BD0D9"/>
                        </a:buClr>
                        <a:buSzPct val="95000"/>
                        <a:buFont typeface="Wingdings 2" panose="05020102010507070707" pitchFamily="18" charset="2"/>
                        <a:buChar char=""/>
                        <a:tabLst/>
                        <a:defRPr/>
                      </a:pPr>
                      <a:r>
                        <a:rPr lang="en-GB" sz="2000" kern="1200">
                          <a:solidFill>
                            <a:schemeClr val="tx1"/>
                          </a:solidFill>
                          <a:latin typeface="Trebuchet MS" panose="020B0603020202020204" pitchFamily="34" charset="0"/>
                          <a:ea typeface="+mn-ea"/>
                          <a:cs typeface="+mn-cs"/>
                        </a:rPr>
                        <a:t>Friday </a:t>
                      </a:r>
                      <a:endParaRPr kumimoji="0" lang="en-GB" sz="2000" kern="1200" dirty="0">
                        <a:solidFill>
                          <a:schemeClr val="tx1"/>
                        </a:solidFill>
                        <a:latin typeface="Trebuchet MS" panose="020B0603020202020204" pitchFamily="34" charset="0"/>
                        <a:ea typeface="+mn-ea"/>
                        <a:cs typeface="+mn-cs"/>
                      </a:endParaRPr>
                    </a:p>
                  </a:txBody>
                  <a:tcPr marT="45709" marB="45709"/>
                </a:tc>
                <a:extLst>
                  <a:ext uri="{0D108BD9-81ED-4DB2-BD59-A6C34878D82A}">
                    <a16:rowId xmlns:a16="http://schemas.microsoft.com/office/drawing/2014/main" val="10005"/>
                  </a:ext>
                </a:extLst>
              </a:tr>
            </a:tbl>
          </a:graphicData>
        </a:graphic>
      </p:graphicFrame>
      <p:sp>
        <p:nvSpPr>
          <p:cNvPr id="5" name="TextBox 4"/>
          <p:cNvSpPr txBox="1"/>
          <p:nvPr/>
        </p:nvSpPr>
        <p:spPr>
          <a:xfrm>
            <a:off x="642938" y="857250"/>
            <a:ext cx="3714750" cy="769938"/>
          </a:xfrm>
          <a:prstGeom prst="rect">
            <a:avLst/>
          </a:prstGeom>
          <a:noFill/>
        </p:spPr>
        <p:txBody>
          <a:bodyPr>
            <a:spAutoFit/>
          </a:bodyPr>
          <a:lstStyle/>
          <a:p>
            <a:pPr eaLnBrk="1" hangingPunct="1">
              <a:defRPr/>
            </a:pPr>
            <a:r>
              <a:rPr lang="en-GB" sz="4400" b="1" dirty="0">
                <a:solidFill>
                  <a:schemeClr val="accent1">
                    <a:lumMod val="75000"/>
                  </a:schemeClr>
                </a:solidFill>
                <a:latin typeface="Berlin Sans FB Demi" panose="020E0802020502020306" pitchFamily="34" charset="0"/>
              </a:rPr>
              <a:t>Homework</a:t>
            </a:r>
          </a:p>
        </p:txBody>
      </p:sp>
      <p:sp>
        <p:nvSpPr>
          <p:cNvPr id="11301" name="TextBox 5"/>
          <p:cNvSpPr txBox="1">
            <a:spLocks noChangeArrowheads="1"/>
          </p:cNvSpPr>
          <p:nvPr/>
        </p:nvSpPr>
        <p:spPr bwMode="auto">
          <a:xfrm>
            <a:off x="394909" y="5165725"/>
            <a:ext cx="79255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ctr" eaLnBrk="1" hangingPunct="1">
              <a:spcBef>
                <a:spcPct val="0"/>
              </a:spcBef>
              <a:buClrTx/>
              <a:buSzTx/>
              <a:buFontTx/>
              <a:buNone/>
              <a:defRPr/>
            </a:pPr>
            <a:r>
              <a:rPr lang="en-GB" altLang="en-US" sz="2000" dirty="0">
                <a:latin typeface="Trebuchet MS" panose="020B0603020202020204" pitchFamily="34" charset="0"/>
              </a:rPr>
              <a:t>Occasionally unfinished classwork and other homework may be set</a:t>
            </a:r>
            <a:r>
              <a:rPr lang="en-GB" altLang="en-US" sz="1800" dirty="0">
                <a:latin typeface="Trebuchet MS" panose="020B0603020202020204" pitchFamily="34" charset="0"/>
              </a:rPr>
              <a:t>.</a:t>
            </a:r>
          </a:p>
        </p:txBody>
      </p:sp>
    </p:spTree>
    <p:extLst>
      <p:ext uri="{BB962C8B-B14F-4D97-AF65-F5344CB8AC3E}">
        <p14:creationId xmlns:p14="http://schemas.microsoft.com/office/powerpoint/2010/main" val="183019840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24496" y="260648"/>
            <a:ext cx="5786437" cy="769938"/>
          </a:xfrm>
          <a:prstGeom prst="rect">
            <a:avLst/>
          </a:prstGeom>
          <a:noFill/>
        </p:spPr>
        <p:txBody>
          <a:bodyPr>
            <a:spAutoFit/>
          </a:bodyPr>
          <a:lstStyle/>
          <a:p>
            <a:pPr>
              <a:defRPr/>
            </a:pPr>
            <a:r>
              <a:rPr lang="en-GB" sz="4400" b="1" dirty="0">
                <a:solidFill>
                  <a:schemeClr val="accent1">
                    <a:lumMod val="75000"/>
                  </a:schemeClr>
                </a:solidFill>
                <a:latin typeface="Berlin Sans FB Demi" panose="020E0802020502020306" pitchFamily="34" charset="0"/>
              </a:rPr>
              <a:t>Practical Details</a:t>
            </a:r>
          </a:p>
        </p:txBody>
      </p:sp>
      <p:sp>
        <p:nvSpPr>
          <p:cNvPr id="6" name="Rectangle 7"/>
          <p:cNvSpPr txBox="1">
            <a:spLocks noChangeArrowheads="1"/>
          </p:cNvSpPr>
          <p:nvPr/>
        </p:nvSpPr>
        <p:spPr bwMode="auto">
          <a:xfrm>
            <a:off x="467544" y="1559843"/>
            <a:ext cx="8496944" cy="503750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eaLnBrk="1" hangingPunct="1">
              <a:spcBef>
                <a:spcPts val="0"/>
              </a:spcBef>
              <a:spcAft>
                <a:spcPts val="1200"/>
              </a:spcAft>
            </a:pPr>
            <a:r>
              <a:rPr lang="en-GB" altLang="en-US" sz="2000" dirty="0">
                <a:latin typeface="Century Gothic" panose="020B0502020202020204" pitchFamily="34" charset="0"/>
              </a:rPr>
              <a:t>Please ensure all uniform and equipment is labelled with child’s name and adheres to the school uniform policy.</a:t>
            </a:r>
          </a:p>
          <a:p>
            <a:pPr marL="0" indent="0" eaLnBrk="1" hangingPunct="1">
              <a:spcBef>
                <a:spcPts val="0"/>
              </a:spcBef>
              <a:spcAft>
                <a:spcPts val="1200"/>
              </a:spcAft>
            </a:pPr>
            <a:r>
              <a:rPr lang="en-GB" altLang="en-US" sz="2000" dirty="0">
                <a:latin typeface="Century Gothic" panose="020B0502020202020204" pitchFamily="34" charset="0"/>
              </a:rPr>
              <a:t>PE kits must be worn to school on PE days</a:t>
            </a:r>
          </a:p>
          <a:p>
            <a:pPr marL="0" indent="0" eaLnBrk="1" hangingPunct="1">
              <a:spcBef>
                <a:spcPts val="0"/>
              </a:spcBef>
              <a:spcAft>
                <a:spcPts val="1200"/>
              </a:spcAft>
              <a:buNone/>
            </a:pPr>
            <a:r>
              <a:rPr lang="en-GB" altLang="en-US" sz="2000" b="1" dirty="0">
                <a:latin typeface="Century Gothic" panose="020B0502020202020204" pitchFamily="34" charset="0"/>
              </a:rPr>
              <a:t>	6B – Thursday and Friday</a:t>
            </a:r>
          </a:p>
          <a:p>
            <a:pPr marL="0" indent="0" eaLnBrk="1" hangingPunct="1">
              <a:spcBef>
                <a:spcPts val="0"/>
              </a:spcBef>
              <a:spcAft>
                <a:spcPts val="1200"/>
              </a:spcAft>
              <a:buNone/>
            </a:pPr>
            <a:r>
              <a:rPr lang="en-GB" altLang="en-US" sz="2000" b="1" dirty="0">
                <a:latin typeface="Century Gothic" panose="020B0502020202020204" pitchFamily="34" charset="0"/>
              </a:rPr>
              <a:t>	6C - Wednesday and Thursday </a:t>
            </a:r>
          </a:p>
          <a:p>
            <a:pPr marL="0" indent="0" eaLnBrk="1" hangingPunct="1">
              <a:spcBef>
                <a:spcPts val="0"/>
              </a:spcBef>
              <a:spcAft>
                <a:spcPts val="1200"/>
              </a:spcAft>
              <a:buNone/>
            </a:pPr>
            <a:r>
              <a:rPr lang="en-GB" altLang="en-US" sz="2000" b="1" dirty="0">
                <a:latin typeface="Century Gothic" panose="020B0502020202020204" pitchFamily="34" charset="0"/>
              </a:rPr>
              <a:t>	6H – Thursday</a:t>
            </a:r>
          </a:p>
          <a:p>
            <a:pPr marL="0" indent="0" eaLnBrk="1" hangingPunct="1">
              <a:spcBef>
                <a:spcPts val="0"/>
              </a:spcBef>
              <a:spcAft>
                <a:spcPts val="1200"/>
              </a:spcAft>
              <a:buNone/>
            </a:pPr>
            <a:r>
              <a:rPr lang="en-GB" altLang="en-US" sz="2000" dirty="0">
                <a:latin typeface="Century Gothic" panose="020B0502020202020204" pitchFamily="34" charset="0"/>
              </a:rPr>
              <a:t>Black or white trainers only, navy tracksuit bottoms/leggings, shorts (mid-thigh length)</a:t>
            </a:r>
          </a:p>
          <a:p>
            <a:pPr marL="0" indent="0" eaLnBrk="1" hangingPunct="1">
              <a:spcBef>
                <a:spcPts val="0"/>
              </a:spcBef>
              <a:spcAft>
                <a:spcPts val="1200"/>
              </a:spcAft>
            </a:pPr>
            <a:r>
              <a:rPr lang="en-GB" altLang="en-US" sz="2000" dirty="0">
                <a:latin typeface="Century Gothic" panose="020B0502020202020204" pitchFamily="34" charset="0"/>
              </a:rPr>
              <a:t>No earrings or fancy hair styles (no gel)</a:t>
            </a:r>
          </a:p>
          <a:p>
            <a:pPr marL="0" indent="0" eaLnBrk="1" hangingPunct="1">
              <a:spcBef>
                <a:spcPts val="0"/>
              </a:spcBef>
              <a:spcAft>
                <a:spcPts val="1200"/>
              </a:spcAft>
            </a:pPr>
            <a:r>
              <a:rPr lang="en-GB" altLang="en-US" sz="2000" dirty="0">
                <a:latin typeface="Century Gothic" panose="020B0502020202020204" pitchFamily="34" charset="0"/>
              </a:rPr>
              <a:t>Long hair must be plaited </a:t>
            </a:r>
          </a:p>
          <a:p>
            <a:pPr marL="0" indent="0" eaLnBrk="1" hangingPunct="1">
              <a:spcBef>
                <a:spcPts val="0"/>
              </a:spcBef>
              <a:spcAft>
                <a:spcPts val="1200"/>
              </a:spcAft>
              <a:buNone/>
            </a:pPr>
            <a:endParaRPr lang="en-GB" altLang="en-US" sz="2800" dirty="0">
              <a:latin typeface="+mj-lt"/>
            </a:endParaRPr>
          </a:p>
          <a:p>
            <a:pPr marL="0" indent="0" eaLnBrk="1" hangingPunct="1">
              <a:lnSpc>
                <a:spcPct val="80000"/>
              </a:lnSpc>
              <a:buNone/>
            </a:pPr>
            <a:endParaRPr lang="en-GB" altLang="en-US" sz="2800" dirty="0"/>
          </a:p>
          <a:p>
            <a:pPr eaLnBrk="1" hangingPunct="1">
              <a:lnSpc>
                <a:spcPct val="80000"/>
              </a:lnSpc>
              <a:buFont typeface="Wingdings 2" pitchFamily="18" charset="2"/>
              <a:buNone/>
            </a:pPr>
            <a:endParaRPr lang="en-GB" altLang="en-US" sz="2800" dirty="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267861" y="1503529"/>
            <a:ext cx="6447631" cy="4433887"/>
          </a:xfrm>
        </p:spPr>
        <p:txBody>
          <a:bodyPr/>
          <a:lstStyle/>
          <a:p>
            <a:pPr marL="0" indent="0" eaLnBrk="1" hangingPunct="1">
              <a:lnSpc>
                <a:spcPct val="90000"/>
              </a:lnSpc>
              <a:buNone/>
              <a:defRPr/>
            </a:pPr>
            <a:endParaRPr lang="en-GB" altLang="en-US" sz="2400" dirty="0">
              <a:latin typeface="Century Gothic" panose="020B0502020202020204" pitchFamily="34" charset="0"/>
            </a:endParaRPr>
          </a:p>
          <a:p>
            <a:pPr eaLnBrk="1" hangingPunct="1">
              <a:lnSpc>
                <a:spcPct val="90000"/>
              </a:lnSpc>
              <a:defRPr/>
            </a:pPr>
            <a:r>
              <a:rPr lang="en-GB" altLang="en-US" sz="2400" dirty="0">
                <a:latin typeface="Century Gothic" panose="020B0502020202020204" pitchFamily="34" charset="0"/>
              </a:rPr>
              <a:t>Reach More Parents/WEDUC app for notifications.</a:t>
            </a:r>
          </a:p>
          <a:p>
            <a:pPr eaLnBrk="1" hangingPunct="1">
              <a:lnSpc>
                <a:spcPct val="90000"/>
              </a:lnSpc>
              <a:defRPr/>
            </a:pPr>
            <a:r>
              <a:rPr lang="en-GB" altLang="en-US" sz="2400" dirty="0">
                <a:latin typeface="Century Gothic" panose="020B0502020202020204" pitchFamily="34" charset="0"/>
              </a:rPr>
              <a:t>Year 6 Weekly newsletter with relevant information.</a:t>
            </a:r>
          </a:p>
          <a:p>
            <a:pPr eaLnBrk="1" hangingPunct="1">
              <a:lnSpc>
                <a:spcPct val="90000"/>
              </a:lnSpc>
              <a:defRPr/>
            </a:pPr>
            <a:r>
              <a:rPr lang="en-GB" altLang="en-US" sz="2400" dirty="0">
                <a:latin typeface="Century Gothic" panose="020B0502020202020204" pitchFamily="34" charset="0"/>
              </a:rPr>
              <a:t>If you have any minor issues you would like to discuss with your class teacher, we are available on </a:t>
            </a:r>
            <a:r>
              <a:rPr lang="en-GB" altLang="en-US" sz="2400" i="1" dirty="0">
                <a:latin typeface="Century Gothic" panose="020B0502020202020204" pitchFamily="34" charset="0"/>
              </a:rPr>
              <a:t>Tuesdays between 3:15-3:30 </a:t>
            </a:r>
            <a:r>
              <a:rPr lang="en-GB" altLang="en-US" sz="2400" dirty="0">
                <a:latin typeface="Century Gothic" panose="020B0502020202020204" pitchFamily="34" charset="0"/>
              </a:rPr>
              <a:t>for a drop in.</a:t>
            </a:r>
          </a:p>
          <a:p>
            <a:pPr eaLnBrk="1" hangingPunct="1">
              <a:lnSpc>
                <a:spcPct val="90000"/>
              </a:lnSpc>
              <a:defRPr/>
            </a:pPr>
            <a:r>
              <a:rPr lang="en-GB" altLang="en-US" sz="2400" dirty="0">
                <a:latin typeface="Century Gothic" panose="020B0502020202020204" pitchFamily="34" charset="0"/>
              </a:rPr>
              <a:t>Please contact the school office if you need to discuss any concerns with your class teacher.</a:t>
            </a:r>
          </a:p>
        </p:txBody>
      </p:sp>
      <p:sp>
        <p:nvSpPr>
          <p:cNvPr id="5" name="TextBox 4"/>
          <p:cNvSpPr txBox="1"/>
          <p:nvPr/>
        </p:nvSpPr>
        <p:spPr>
          <a:xfrm>
            <a:off x="451262" y="764704"/>
            <a:ext cx="5643562" cy="769937"/>
          </a:xfrm>
          <a:prstGeom prst="rect">
            <a:avLst/>
          </a:prstGeom>
          <a:noFill/>
        </p:spPr>
        <p:txBody>
          <a:bodyPr>
            <a:spAutoFit/>
          </a:bodyPr>
          <a:lstStyle/>
          <a:p>
            <a:pPr eaLnBrk="1" hangingPunct="1">
              <a:defRPr/>
            </a:pPr>
            <a:r>
              <a:rPr lang="en-GB" sz="4400" b="1" dirty="0">
                <a:solidFill>
                  <a:schemeClr val="accent1">
                    <a:lumMod val="75000"/>
                  </a:schemeClr>
                </a:solidFill>
                <a:latin typeface="Berlin Sans FB Demi" panose="020E0802020502020306" pitchFamily="34" charset="0"/>
              </a:rPr>
              <a:t>Working Together</a:t>
            </a:r>
          </a:p>
        </p:txBody>
      </p:sp>
      <p:pic>
        <p:nvPicPr>
          <p:cNvPr id="3074" name="Picture 2" descr="http://static.wixstatic.com/ficons/91d3ef_7f8fb3404eef41ad8a6952d64266d11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2952" y="5085184"/>
            <a:ext cx="1356171" cy="140796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attachments.office.net/owa/mcassidy@shpsruislip.org/service.svc/s/GetAttachmentThumbnail?id=AQMkAGU2ZWE5NTJlLWY1M2ItNDZmYy05YzdmLWJmYTRiMGEyZTQwZgBGAAAD%2BjQSNWQBHUaite7tlTH8UQcA2oNM%2BQtGZkyt4lKi9zrNmgAAAgEMAAAA2oNM%2BQtGZkyt4lKi9zrNmgADQFbUKwAAAAESABAA7u0UNvZo0UuI2HEL7oL4cQ%3D%3D&amp;thumbnailType=2&amp;owa=outlook.office.com&amp;scriptVer=2019082310.13&amp;X-OWA-CANARY=9MtPM538RESMXEZfs0eBDwCL8EUwMdcYwWE4pxq9LdhgTY8PYV322vuYy2yYRZstauaIE6MqjE4.&amp;token=eyJhbGciOiJSUzI1NiIsImtpZCI6IjA2MDBGOUY2NzQ2MjA3MzdFNzM0MDRFMjg3QzQ1QTgxOENCN0NFQjgiLCJ4NXQiOiJCZ0Q1OW5SaUJ6Zm5OQVRpaDhSYWdZeTN6cmciLCJ0eXAiOiJKV1QifQ.eyJvcmlnaW4iOiJodHRwczovL291dGxvb2sub2ZmaWNlLmNvbSIsInZlciI6IkV4Y2hhbmdlLkNhbGxiYWNrLlYxIiwiYXBwY3R4c2VuZGVyIjoiT3dhRG93bmxvYWRAMGIyMGMwM2EtN2E2Zi00YjU3LWI4MTYtNmEwNjUzNzMzYzhkIiwiYXBwY3R4Ijoie1wibXNleGNocHJvdFwiOlwib3dhXCIsXCJwcmltYXJ5c2lkXCI6XCJTLTEtNS0yMS0yMjY4OTIxMDI0LTI0NzM0NDY1ODMtMTYxNTU5MjMwNC00MDIzOTFcIixcInB1aWRcIjpcIjExNTM3NjU5MzIwNjUzOTYwMDBcIixcIm9pZFwiOlwiNmQwM2FkNzUtMjMxMC00OGM4LTg0NDgtNTc3OGI3YzNkODc4XCIsXCJzY29wZVwiOlwiT3dhRG93bmxvYWRcIn0iLCJuYmYiOjE1Njc1OTg3MjcsImV4cCI6MTU2NzU5OTMyNywiaXNzIjoiMDAwMDAwMDItMDAwMC0wZmYxLWNlMDAtMDAwMDAwMDAwMDAwQDBiMjBjMDNhLTdhNmYtNGI1Ny1iODE2LTZhMDY1MzczM2M4ZCIsImF1ZCI6IjAwMDAwMDAyLTAwMDAtMGZmMS1jZTAwLTAwMDAwMDAwMDAwMC9hdHRhY2htZW50cy5vZmZpY2UubmV0QDBiMjBjMDNhLTdhNmYtNGI1Ny1iODE2LTZhMDY1MzczM2M4ZCJ9.N0Oadq85gaTGxA_T5UdbQdYW7jxeIXNqWCi01qR4XWcaxDXryTLkBQoBnzX9s8l3c_9ytyqQSDrcg4bF_F057eQ-DaJn5YPYXIgiYMhNLkQYerMzsJmyQG5VueB1ZsHGaG8eu-WY5EUV8qyGYG7LgtLhEYKLIsWeeKOTnQLVQxmhuIIWoQ8-hU0s5tp7xtDnu4YZ3EDZfrj3y4xNJsOvyiNJwFK9lRWnYnSA9nNZiAFSunVjH7UMiqL9Ti-3awIJopjUAbzqLY2vwyi6RBoCGNyfvko7s8zxa7mcOD10vyZk1TFMEbW1L1ICeS4LGwrSUDXqY5RawiVHBqwkje5TVA&amp;animation=tru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76256" y="908720"/>
            <a:ext cx="1999883" cy="40892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853258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404306" y="1534641"/>
            <a:ext cx="8560182" cy="5137872"/>
          </a:xfrm>
        </p:spPr>
        <p:txBody>
          <a:bodyPr/>
          <a:lstStyle/>
          <a:p>
            <a:pPr marL="0" indent="0">
              <a:buNone/>
            </a:pPr>
            <a:r>
              <a:rPr lang="en-GB" sz="1600" dirty="0">
                <a:solidFill>
                  <a:srgbClr val="000000"/>
                </a:solidFill>
                <a:effectLst/>
                <a:latin typeface="Century Gothic" panose="020B0502020202020204" pitchFamily="34" charset="0"/>
                <a:ea typeface="Times New Roman" panose="02020603050405020304" pitchFamily="18" charset="0"/>
              </a:rPr>
              <a:t>The year group email for communication with the teacher is a key communication tool but  it is important we use it as effectively as possible. </a:t>
            </a:r>
            <a:endParaRPr lang="en-GB" sz="1600" dirty="0">
              <a:effectLst/>
              <a:latin typeface="Century Gothic" panose="020B0502020202020204" pitchFamily="34" charset="0"/>
              <a:ea typeface="Calibri" panose="020F0502020204030204" pitchFamily="34" charset="0"/>
            </a:endParaRPr>
          </a:p>
          <a:p>
            <a:endParaRPr lang="en-GB" sz="1600" dirty="0">
              <a:effectLst/>
              <a:latin typeface="Century Gothic" panose="020B0502020202020204" pitchFamily="34" charset="0"/>
              <a:ea typeface="Calibri" panose="020F0502020204030204" pitchFamily="34" charset="0"/>
            </a:endParaRPr>
          </a:p>
          <a:p>
            <a:r>
              <a:rPr lang="en-GB" sz="1600" dirty="0">
                <a:solidFill>
                  <a:srgbClr val="000000"/>
                </a:solidFill>
                <a:effectLst/>
                <a:latin typeface="Century Gothic" panose="020B0502020202020204" pitchFamily="34" charset="0"/>
                <a:ea typeface="Times New Roman" panose="02020603050405020304" pitchFamily="18" charset="0"/>
              </a:rPr>
              <a:t>Please be reminded of the following:</a:t>
            </a:r>
            <a:endParaRPr lang="en-GB" sz="1600" dirty="0">
              <a:effectLst/>
              <a:latin typeface="Century Gothic" panose="020B0502020202020204" pitchFamily="34" charset="0"/>
              <a:ea typeface="Calibri" panose="020F0502020204030204" pitchFamily="34" charset="0"/>
            </a:endParaRPr>
          </a:p>
          <a:p>
            <a:pPr marL="984250" lvl="2" indent="-342900">
              <a:buSzPts val="1000"/>
              <a:buFont typeface="Symbol" panose="05050102010706020507" pitchFamily="18" charset="2"/>
              <a:buChar char=""/>
              <a:tabLst>
                <a:tab pos="457200" algn="l"/>
              </a:tabLst>
            </a:pPr>
            <a:r>
              <a:rPr lang="en-GB" sz="1600" dirty="0">
                <a:solidFill>
                  <a:srgbClr val="000000"/>
                </a:solidFill>
                <a:effectLst/>
                <a:latin typeface="Century Gothic" panose="020B0502020202020204" pitchFamily="34" charset="0"/>
                <a:ea typeface="Times New Roman" panose="02020603050405020304" pitchFamily="18" charset="0"/>
              </a:rPr>
              <a:t>Email correspondence  should only be used to answer important factual questions or to arrange a face-to-face meeting.</a:t>
            </a:r>
            <a:endParaRPr lang="en-GB" sz="1600" dirty="0">
              <a:solidFill>
                <a:srgbClr val="000000"/>
              </a:solidFill>
              <a:effectLst/>
              <a:latin typeface="Century Gothic" panose="020B0502020202020204" pitchFamily="34" charset="0"/>
              <a:ea typeface="Calibri" panose="020F0502020204030204" pitchFamily="34" charset="0"/>
            </a:endParaRPr>
          </a:p>
          <a:p>
            <a:pPr marL="184150" indent="0">
              <a:buNone/>
            </a:pPr>
            <a:endParaRPr lang="en-GB" sz="1600" dirty="0">
              <a:effectLst/>
              <a:latin typeface="Century Gothic" panose="020B0502020202020204" pitchFamily="34" charset="0"/>
              <a:ea typeface="Calibri" panose="020F0502020204030204" pitchFamily="34" charset="0"/>
            </a:endParaRPr>
          </a:p>
          <a:p>
            <a:pPr marL="984250" lvl="2" indent="-342900">
              <a:buSzPts val="1000"/>
              <a:buFont typeface="Symbol" panose="05050102010706020507" pitchFamily="18" charset="2"/>
              <a:buChar char=""/>
              <a:tabLst>
                <a:tab pos="457200" algn="l"/>
              </a:tabLst>
            </a:pPr>
            <a:r>
              <a:rPr lang="en-GB" sz="1600" dirty="0">
                <a:solidFill>
                  <a:srgbClr val="000000"/>
                </a:solidFill>
                <a:effectLst/>
                <a:latin typeface="Century Gothic" panose="020B0502020202020204" pitchFamily="34" charset="0"/>
                <a:ea typeface="Times New Roman" panose="02020603050405020304" pitchFamily="18" charset="0"/>
              </a:rPr>
              <a:t>Emails will not be answered immediately, as teachers are in class and are planning and preparing lessons before and after school. Teachers will respond at the earliest opportunity (not including weekends or holidays). </a:t>
            </a:r>
            <a:endParaRPr lang="en-GB" sz="1600" dirty="0">
              <a:solidFill>
                <a:srgbClr val="000000"/>
              </a:solidFill>
              <a:effectLst/>
              <a:latin typeface="Century Gothic" panose="020B0502020202020204" pitchFamily="34" charset="0"/>
              <a:ea typeface="Calibri" panose="020F0502020204030204" pitchFamily="34" charset="0"/>
            </a:endParaRPr>
          </a:p>
          <a:p>
            <a:pPr marL="184150" indent="0">
              <a:buNone/>
            </a:pPr>
            <a:endParaRPr lang="en-GB" sz="1600" dirty="0">
              <a:effectLst/>
              <a:latin typeface="Century Gothic" panose="020B0502020202020204" pitchFamily="34" charset="0"/>
              <a:ea typeface="Calibri" panose="020F0502020204030204" pitchFamily="34" charset="0"/>
            </a:endParaRPr>
          </a:p>
          <a:p>
            <a:pPr marL="984250" lvl="2" indent="-342900">
              <a:buSzPts val="1000"/>
              <a:buFont typeface="Symbol" panose="05050102010706020507" pitchFamily="18" charset="2"/>
              <a:buChar char=""/>
              <a:tabLst>
                <a:tab pos="457200" algn="l"/>
              </a:tabLst>
            </a:pPr>
            <a:r>
              <a:rPr lang="en-GB" sz="1600" dirty="0">
                <a:solidFill>
                  <a:srgbClr val="000000"/>
                </a:solidFill>
                <a:effectLst/>
                <a:latin typeface="Century Gothic" panose="020B0502020202020204" pitchFamily="34" charset="0"/>
                <a:ea typeface="Times New Roman" panose="02020603050405020304" pitchFamily="18" charset="0"/>
              </a:rPr>
              <a:t>All emails are checked by the Phase leader/Senior leadership team. </a:t>
            </a:r>
            <a:endParaRPr lang="en-GB" sz="1600" dirty="0">
              <a:solidFill>
                <a:srgbClr val="000000"/>
              </a:solidFill>
              <a:effectLst/>
              <a:latin typeface="Century Gothic" panose="020B0502020202020204" pitchFamily="34" charset="0"/>
              <a:ea typeface="Calibri" panose="020F0502020204030204" pitchFamily="34" charset="0"/>
            </a:endParaRPr>
          </a:p>
          <a:p>
            <a:pPr marL="457200"/>
            <a:endParaRPr lang="en-GB" sz="1600" dirty="0">
              <a:effectLst/>
              <a:latin typeface="Century Gothic" panose="020B0502020202020204" pitchFamily="34" charset="0"/>
              <a:ea typeface="Calibri" panose="020F0502020204030204" pitchFamily="34" charset="0"/>
            </a:endParaRPr>
          </a:p>
          <a:p>
            <a:pPr marL="984250" lvl="2" indent="-342900">
              <a:buSzPts val="1000"/>
              <a:buFont typeface="Symbol" panose="05050102010706020507" pitchFamily="18" charset="2"/>
              <a:buChar char=""/>
              <a:tabLst>
                <a:tab pos="457200" algn="l"/>
              </a:tabLst>
            </a:pPr>
            <a:r>
              <a:rPr lang="en-GB" sz="1600" dirty="0">
                <a:solidFill>
                  <a:srgbClr val="000000"/>
                </a:solidFill>
                <a:effectLst/>
                <a:latin typeface="Century Gothic" panose="020B0502020202020204" pitchFamily="34" charset="0"/>
                <a:ea typeface="Times New Roman" panose="02020603050405020304" pitchFamily="18" charset="0"/>
              </a:rPr>
              <a:t>If you have an urgent concern or complaint then you should email the office. All absences should be recorded </a:t>
            </a:r>
            <a:r>
              <a:rPr lang="en-GB" sz="1600" b="1" dirty="0">
                <a:solidFill>
                  <a:srgbClr val="000000"/>
                </a:solidFill>
                <a:effectLst/>
                <a:latin typeface="Century Gothic" panose="020B0502020202020204" pitchFamily="34" charset="0"/>
                <a:ea typeface="Times New Roman" panose="02020603050405020304" pitchFamily="18" charset="0"/>
              </a:rPr>
              <a:t>via the Reach More Parents/</a:t>
            </a:r>
            <a:r>
              <a:rPr lang="en-GB" sz="1600" b="1" dirty="0" err="1">
                <a:solidFill>
                  <a:srgbClr val="000000"/>
                </a:solidFill>
                <a:effectLst/>
                <a:latin typeface="Century Gothic" panose="020B0502020202020204" pitchFamily="34" charset="0"/>
                <a:ea typeface="Times New Roman" panose="02020603050405020304" pitchFamily="18" charset="0"/>
              </a:rPr>
              <a:t>Weduc</a:t>
            </a:r>
            <a:r>
              <a:rPr lang="en-GB" sz="1600" b="1" dirty="0">
                <a:solidFill>
                  <a:srgbClr val="000000"/>
                </a:solidFill>
                <a:effectLst/>
                <a:latin typeface="Century Gothic" panose="020B0502020202020204" pitchFamily="34" charset="0"/>
                <a:ea typeface="Times New Roman" panose="02020603050405020304" pitchFamily="18" charset="0"/>
              </a:rPr>
              <a:t> app, not by email</a:t>
            </a:r>
            <a:r>
              <a:rPr lang="en-GB" sz="1600" dirty="0">
                <a:solidFill>
                  <a:srgbClr val="000000"/>
                </a:solidFill>
                <a:effectLst/>
                <a:latin typeface="Century Gothic" panose="020B0502020202020204" pitchFamily="34" charset="0"/>
                <a:ea typeface="Times New Roman" panose="02020603050405020304" pitchFamily="18" charset="0"/>
              </a:rPr>
              <a:t>.</a:t>
            </a:r>
          </a:p>
          <a:p>
            <a:pPr marL="984250" lvl="2" indent="-342900">
              <a:buSzPts val="1000"/>
              <a:buFont typeface="Symbol" panose="05050102010706020507" pitchFamily="18" charset="2"/>
              <a:buChar char=""/>
              <a:tabLst>
                <a:tab pos="457200" algn="l"/>
              </a:tabLst>
            </a:pPr>
            <a:endParaRPr lang="en-GB" sz="1600" dirty="0">
              <a:solidFill>
                <a:srgbClr val="000000"/>
              </a:solidFill>
              <a:latin typeface="Century Gothic" panose="020B0502020202020204" pitchFamily="34" charset="0"/>
              <a:ea typeface="Times New Roman" panose="02020603050405020304" pitchFamily="18" charset="0"/>
            </a:endParaRPr>
          </a:p>
          <a:p>
            <a:pPr marL="641350" lvl="2" indent="0">
              <a:buSzPts val="1000"/>
              <a:buNone/>
              <a:tabLst>
                <a:tab pos="457200" algn="l"/>
              </a:tabLst>
            </a:pPr>
            <a:r>
              <a:rPr lang="en-GB" sz="2800" b="1" dirty="0">
                <a:solidFill>
                  <a:srgbClr val="FF0000"/>
                </a:solidFill>
                <a:effectLst/>
                <a:latin typeface="Century Gothic" panose="020B0502020202020204" pitchFamily="34" charset="0"/>
                <a:ea typeface="Times New Roman" panose="02020603050405020304" pitchFamily="18" charset="0"/>
              </a:rPr>
              <a:t> year6@shpsruislip.org</a:t>
            </a:r>
          </a:p>
          <a:p>
            <a:pPr marL="641350" lvl="2" indent="0">
              <a:buSzPts val="1000"/>
              <a:buNone/>
              <a:tabLst>
                <a:tab pos="457200" algn="l"/>
              </a:tabLst>
            </a:pPr>
            <a:endParaRPr lang="en-GB" sz="1600" dirty="0">
              <a:solidFill>
                <a:srgbClr val="000000"/>
              </a:solidFill>
              <a:latin typeface="Century Gothic" panose="020B0502020202020204" pitchFamily="34" charset="0"/>
              <a:ea typeface="Calibri" panose="020F0502020204030204" pitchFamily="34" charset="0"/>
            </a:endParaRPr>
          </a:p>
          <a:p>
            <a:pPr marL="641350" lvl="2" indent="0">
              <a:buSzPts val="1000"/>
              <a:buNone/>
              <a:tabLst>
                <a:tab pos="457200" algn="l"/>
              </a:tabLst>
            </a:pPr>
            <a:r>
              <a:rPr lang="en-GB" sz="1800" dirty="0">
                <a:solidFill>
                  <a:srgbClr val="000000"/>
                </a:solidFill>
                <a:effectLst/>
                <a:latin typeface="Calibri" panose="020F0502020204030204" pitchFamily="34" charset="0"/>
                <a:ea typeface="Calibri" panose="020F0502020204030204" pitchFamily="34" charset="0"/>
              </a:rPr>
              <a:t> </a:t>
            </a:r>
            <a:endParaRPr lang="en-GB" sz="1600" dirty="0">
              <a:solidFill>
                <a:srgbClr val="000000"/>
              </a:solidFill>
              <a:effectLst/>
              <a:latin typeface="Century Gothic" panose="020B0502020202020204" pitchFamily="34" charset="0"/>
              <a:ea typeface="Calibri" panose="020F0502020204030204" pitchFamily="34" charset="0"/>
            </a:endParaRPr>
          </a:p>
        </p:txBody>
      </p:sp>
      <p:sp>
        <p:nvSpPr>
          <p:cNvPr id="5" name="TextBox 4"/>
          <p:cNvSpPr txBox="1"/>
          <p:nvPr/>
        </p:nvSpPr>
        <p:spPr>
          <a:xfrm>
            <a:off x="451262" y="764704"/>
            <a:ext cx="5643562" cy="769937"/>
          </a:xfrm>
          <a:prstGeom prst="rect">
            <a:avLst/>
          </a:prstGeom>
          <a:noFill/>
        </p:spPr>
        <p:txBody>
          <a:bodyPr>
            <a:spAutoFit/>
          </a:bodyPr>
          <a:lstStyle/>
          <a:p>
            <a:pPr eaLnBrk="1" hangingPunct="1">
              <a:defRPr/>
            </a:pPr>
            <a:r>
              <a:rPr lang="en-GB" sz="4400" b="1" dirty="0">
                <a:solidFill>
                  <a:schemeClr val="accent1">
                    <a:lumMod val="75000"/>
                  </a:schemeClr>
                </a:solidFill>
                <a:latin typeface="Berlin Sans FB Demi" panose="020E0802020502020306" pitchFamily="34" charset="0"/>
              </a:rPr>
              <a:t>Working Together</a:t>
            </a:r>
          </a:p>
        </p:txBody>
      </p:sp>
      <p:pic>
        <p:nvPicPr>
          <p:cNvPr id="3074" name="Picture 2" descr="http://static.wixstatic.com/ficons/91d3ef_7f8fb3404eef41ad8a6952d64266d11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7112" y="185487"/>
            <a:ext cx="1356171" cy="1407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49975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54572-E6F1-456D-8C0F-1077DD41EA43}"/>
              </a:ext>
            </a:extLst>
          </p:cNvPr>
          <p:cNvSpPr>
            <a:spLocks noGrp="1"/>
          </p:cNvSpPr>
          <p:nvPr>
            <p:ph type="title"/>
          </p:nvPr>
        </p:nvSpPr>
        <p:spPr>
          <a:xfrm>
            <a:off x="2699792" y="2348880"/>
            <a:ext cx="8229600" cy="1143000"/>
          </a:xfrm>
        </p:spPr>
        <p:txBody>
          <a:bodyPr/>
          <a:lstStyle/>
          <a:p>
            <a:r>
              <a:rPr lang="en-GB" dirty="0">
                <a:solidFill>
                  <a:schemeClr val="accent1">
                    <a:lumMod val="75000"/>
                  </a:schemeClr>
                </a:solidFill>
                <a:latin typeface="Berlin Sans FB Demi" panose="020E0802020502020306" pitchFamily="34" charset="0"/>
              </a:rPr>
              <a:t>Any Questions?</a:t>
            </a:r>
          </a:p>
        </p:txBody>
      </p:sp>
    </p:spTree>
    <p:extLst>
      <p:ext uri="{BB962C8B-B14F-4D97-AF65-F5344CB8AC3E}">
        <p14:creationId xmlns:p14="http://schemas.microsoft.com/office/powerpoint/2010/main" val="4561030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B2D9A-D164-49E4-937E-26E48E85088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536EC09-94F1-4096-A50A-5D753D9C5B98}"/>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39051365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1228</TotalTime>
  <Words>792</Words>
  <Application>Microsoft Office PowerPoint</Application>
  <PresentationFormat>On-screen Show (4:3)</PresentationFormat>
  <Paragraphs>164</Paragraphs>
  <Slides>13</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Berlin Sans FB Demi</vt:lpstr>
      <vt:lpstr>Calibri</vt:lpstr>
      <vt:lpstr>Century Gothic</vt:lpstr>
      <vt:lpstr>Comic Sans MS</vt:lpstr>
      <vt:lpstr>Constantia</vt:lpstr>
      <vt:lpstr>Symbol</vt:lpstr>
      <vt:lpstr>Trebuchet MS</vt:lpstr>
      <vt:lpstr>Wingdings 2</vt:lpstr>
      <vt:lpstr>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Any Questions?</vt:lpstr>
      <vt:lpstr>PowerPoint Presentation</vt:lpstr>
    </vt:vector>
  </TitlesOfParts>
  <Company>NETLinc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Pinchbeck West Primary School</dc:title>
  <dc:creator>Admin</dc:creator>
  <cp:lastModifiedBy>Mrs S Kane</cp:lastModifiedBy>
  <cp:revision>173</cp:revision>
  <cp:lastPrinted>2026-09-03T13:17:14Z</cp:lastPrinted>
  <dcterms:created xsi:type="dcterms:W3CDTF">2005-06-06T19:49:55Z</dcterms:created>
  <dcterms:modified xsi:type="dcterms:W3CDTF">2026-10-02T13:51:13Z</dcterms:modified>
</cp:coreProperties>
</file>